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6" r:id="rId2"/>
    <p:sldId id="399" r:id="rId3"/>
    <p:sldId id="394" r:id="rId4"/>
    <p:sldId id="400" r:id="rId5"/>
    <p:sldId id="395" r:id="rId6"/>
    <p:sldId id="396" r:id="rId7"/>
    <p:sldId id="397" r:id="rId8"/>
    <p:sldId id="398" r:id="rId9"/>
    <p:sldId id="256" r:id="rId10"/>
    <p:sldId id="257" r:id="rId11"/>
    <p:sldId id="258" r:id="rId12"/>
    <p:sldId id="259" r:id="rId13"/>
    <p:sldId id="260" r:id="rId14"/>
    <p:sldId id="261" r:id="rId15"/>
    <p:sldId id="262" r:id="rId16"/>
    <p:sldId id="404" r:id="rId17"/>
    <p:sldId id="405" r:id="rId18"/>
    <p:sldId id="263" r:id="rId19"/>
    <p:sldId id="385" r:id="rId20"/>
    <p:sldId id="264" r:id="rId21"/>
    <p:sldId id="387" r:id="rId22"/>
    <p:sldId id="401" r:id="rId23"/>
    <p:sldId id="389" r:id="rId24"/>
    <p:sldId id="402" r:id="rId25"/>
    <p:sldId id="390" r:id="rId26"/>
    <p:sldId id="391" r:id="rId27"/>
    <p:sldId id="39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459"/>
    <p:restoredTop sz="96327"/>
  </p:normalViewPr>
  <p:slideViewPr>
    <p:cSldViewPr snapToGrid="0">
      <p:cViewPr>
        <p:scale>
          <a:sx n="79" d="100"/>
          <a:sy n="79" d="100"/>
        </p:scale>
        <p:origin x="1440" y="1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24399C-3601-7A4C-86C2-AFE3668FD3FD}"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79016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24399C-3601-7A4C-86C2-AFE3668FD3FD}"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595144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24399C-3601-7A4C-86C2-AFE3668FD3FD}"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175480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24399C-3601-7A4C-86C2-AFE3668FD3FD}"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296786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24399C-3601-7A4C-86C2-AFE3668FD3FD}"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163687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24399C-3601-7A4C-86C2-AFE3668FD3FD}"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161690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24399C-3601-7A4C-86C2-AFE3668FD3FD}" type="datetimeFigureOut">
              <a:rPr lang="en-US" smtClean="0"/>
              <a:t>1/12/23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1118081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24399C-3601-7A4C-86C2-AFE3668FD3FD}" type="datetimeFigureOut">
              <a:rPr lang="en-US" smtClean="0"/>
              <a:t>1/12/23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112017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4399C-3601-7A4C-86C2-AFE3668FD3FD}" type="datetimeFigureOut">
              <a:rPr lang="en-US" smtClean="0"/>
              <a:t>1/12/23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2001458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24399C-3601-7A4C-86C2-AFE3668FD3FD}"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333734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24399C-3601-7A4C-86C2-AFE3668FD3FD}"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F26D1-55EF-AD4B-AD9E-CDEE05F44357}" type="slidenum">
              <a:rPr lang="en-US" smtClean="0"/>
              <a:t>‹#›</a:t>
            </a:fld>
            <a:endParaRPr lang="en-US"/>
          </a:p>
        </p:txBody>
      </p:sp>
    </p:spTree>
    <p:extLst>
      <p:ext uri="{BB962C8B-B14F-4D97-AF65-F5344CB8AC3E}">
        <p14:creationId xmlns:p14="http://schemas.microsoft.com/office/powerpoint/2010/main" val="199419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4399C-3601-7A4C-86C2-AFE3668FD3FD}" type="datetimeFigureOut">
              <a:rPr lang="en-US" smtClean="0"/>
              <a:t>1/12/23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AF26D1-55EF-AD4B-AD9E-CDEE05F44357}" type="slidenum">
              <a:rPr lang="en-US" smtClean="0"/>
              <a:t>‹#›</a:t>
            </a:fld>
            <a:endParaRPr lang="en-US"/>
          </a:p>
        </p:txBody>
      </p:sp>
    </p:spTree>
    <p:extLst>
      <p:ext uri="{BB962C8B-B14F-4D97-AF65-F5344CB8AC3E}">
        <p14:creationId xmlns:p14="http://schemas.microsoft.com/office/powerpoint/2010/main" val="1932360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nature.com/sdata/policies/editorial-and-publishing-policies#code-avai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16/j.tibtech.2003.11.010"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FE9DAF-A7EA-170C-1CD1-88D6F3006934}"/>
              </a:ext>
            </a:extLst>
          </p:cNvPr>
          <p:cNvSpPr txBox="1"/>
          <p:nvPr/>
        </p:nvSpPr>
        <p:spPr>
          <a:xfrm>
            <a:off x="1254967" y="2228671"/>
            <a:ext cx="6634066" cy="1200329"/>
          </a:xfrm>
          <a:prstGeom prst="rect">
            <a:avLst/>
          </a:prstGeom>
          <a:noFill/>
        </p:spPr>
        <p:txBody>
          <a:bodyPr wrap="square" rtlCol="0">
            <a:spAutoFit/>
          </a:bodyPr>
          <a:lstStyle/>
          <a:p>
            <a:pPr algn="ctr"/>
            <a:r>
              <a:rPr lang="en-US" sz="3600" dirty="0">
                <a:latin typeface="Helvetica" pitchFamily="2" charset="0"/>
              </a:rPr>
              <a:t>Principles and techniques of reproducible science</a:t>
            </a:r>
          </a:p>
        </p:txBody>
      </p:sp>
    </p:spTree>
    <p:extLst>
      <p:ext uri="{BB962C8B-B14F-4D97-AF65-F5344CB8AC3E}">
        <p14:creationId xmlns:p14="http://schemas.microsoft.com/office/powerpoint/2010/main" val="4129876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2331B-97EF-0119-9C02-231C3C489405}"/>
              </a:ext>
            </a:extLst>
          </p:cNvPr>
          <p:cNvSpPr txBox="1"/>
          <p:nvPr/>
        </p:nvSpPr>
        <p:spPr>
          <a:xfrm>
            <a:off x="67647" y="104970"/>
            <a:ext cx="2486578" cy="584775"/>
          </a:xfrm>
          <a:prstGeom prst="rect">
            <a:avLst/>
          </a:prstGeom>
          <a:noFill/>
        </p:spPr>
        <p:txBody>
          <a:bodyPr wrap="none" rtlCol="0">
            <a:spAutoFit/>
          </a:bodyPr>
          <a:lstStyle/>
          <a:p>
            <a:r>
              <a:rPr lang="en-US" sz="3200" dirty="0">
                <a:latin typeface="Helvetica" pitchFamily="2" charset="0"/>
              </a:rPr>
              <a:t>Replicability </a:t>
            </a:r>
          </a:p>
        </p:txBody>
      </p:sp>
      <p:sp>
        <p:nvSpPr>
          <p:cNvPr id="5" name="TextBox 4">
            <a:extLst>
              <a:ext uri="{FF2B5EF4-FFF2-40B4-BE49-F238E27FC236}">
                <a16:creationId xmlns:a16="http://schemas.microsoft.com/office/drawing/2014/main" id="{DF049D8B-1E65-C4BE-6978-3E04D81FB34A}"/>
              </a:ext>
            </a:extLst>
          </p:cNvPr>
          <p:cNvSpPr txBox="1"/>
          <p:nvPr/>
        </p:nvSpPr>
        <p:spPr>
          <a:xfrm>
            <a:off x="1077686" y="2304662"/>
            <a:ext cx="698862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pitchFamily="2" charset="0"/>
              </a:rPr>
              <a:t>A different research team can start with the same concept, and perhaps overlapping information, but regenerate their own data and methods that ultimately produce the same result.</a:t>
            </a:r>
          </a:p>
        </p:txBody>
      </p:sp>
    </p:spTree>
    <p:extLst>
      <p:ext uri="{BB962C8B-B14F-4D97-AF65-F5344CB8AC3E}">
        <p14:creationId xmlns:p14="http://schemas.microsoft.com/office/powerpoint/2010/main" val="3830042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C01C8D-0CF1-01FE-8A1C-52EE8B35C12C}"/>
              </a:ext>
            </a:extLst>
          </p:cNvPr>
          <p:cNvSpPr txBox="1"/>
          <p:nvPr/>
        </p:nvSpPr>
        <p:spPr>
          <a:xfrm>
            <a:off x="201428" y="2807137"/>
            <a:ext cx="3627916" cy="1200329"/>
          </a:xfrm>
          <a:prstGeom prst="rect">
            <a:avLst/>
          </a:prstGeom>
          <a:noFill/>
        </p:spPr>
        <p:txBody>
          <a:bodyPr wrap="none" rtlCol="0">
            <a:spAutoFit/>
          </a:bodyPr>
          <a:lstStyle/>
          <a:p>
            <a:pPr algn="ctr"/>
            <a:r>
              <a:rPr lang="en-US" sz="2400" dirty="0">
                <a:latin typeface="Helvetica" pitchFamily="2" charset="0"/>
              </a:rPr>
              <a:t>Reproducibility of data </a:t>
            </a:r>
          </a:p>
          <a:p>
            <a:pPr algn="ctr"/>
            <a:r>
              <a:rPr lang="en-US" sz="2400" dirty="0">
                <a:latin typeface="Helvetica" pitchFamily="2" charset="0"/>
              </a:rPr>
              <a:t>vs. </a:t>
            </a:r>
          </a:p>
          <a:p>
            <a:pPr algn="ctr"/>
            <a:r>
              <a:rPr lang="en-US" sz="2400" dirty="0">
                <a:latin typeface="Helvetica" pitchFamily="2" charset="0"/>
              </a:rPr>
              <a:t>reproducibility of analysis</a:t>
            </a:r>
          </a:p>
        </p:txBody>
      </p:sp>
      <p:cxnSp>
        <p:nvCxnSpPr>
          <p:cNvPr id="6" name="Straight Arrow Connector 5">
            <a:extLst>
              <a:ext uri="{FF2B5EF4-FFF2-40B4-BE49-F238E27FC236}">
                <a16:creationId xmlns:a16="http://schemas.microsoft.com/office/drawing/2014/main" id="{332CF2D6-B322-8030-7DC3-6A97C8972766}"/>
              </a:ext>
            </a:extLst>
          </p:cNvPr>
          <p:cNvCxnSpPr>
            <a:cxnSpLocks/>
          </p:cNvCxnSpPr>
          <p:nvPr/>
        </p:nvCxnSpPr>
        <p:spPr>
          <a:xfrm flipV="1">
            <a:off x="4142792" y="2600707"/>
            <a:ext cx="1094913" cy="358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D3ED45-AD06-39DC-CCE2-DF65FB77360A}"/>
              </a:ext>
            </a:extLst>
          </p:cNvPr>
          <p:cNvSpPr txBox="1"/>
          <p:nvPr/>
        </p:nvSpPr>
        <p:spPr>
          <a:xfrm>
            <a:off x="5427549" y="1376264"/>
            <a:ext cx="3216729" cy="1938992"/>
          </a:xfrm>
          <a:prstGeom prst="rect">
            <a:avLst/>
          </a:prstGeom>
          <a:noFill/>
        </p:spPr>
        <p:txBody>
          <a:bodyPr wrap="square" rtlCol="0">
            <a:spAutoFit/>
          </a:bodyPr>
          <a:lstStyle/>
          <a:p>
            <a:r>
              <a:rPr lang="en-US" sz="2400" dirty="0">
                <a:latin typeface="Helvetica" pitchFamily="2" charset="0"/>
              </a:rPr>
              <a:t>files, where they are stored, how they are stored, what types of files. How they are managed</a:t>
            </a:r>
          </a:p>
        </p:txBody>
      </p:sp>
      <p:cxnSp>
        <p:nvCxnSpPr>
          <p:cNvPr id="8" name="Straight Arrow Connector 7">
            <a:extLst>
              <a:ext uri="{FF2B5EF4-FFF2-40B4-BE49-F238E27FC236}">
                <a16:creationId xmlns:a16="http://schemas.microsoft.com/office/drawing/2014/main" id="{4AC5B308-77A8-6292-6ACE-B10CF06F572B}"/>
              </a:ext>
            </a:extLst>
          </p:cNvPr>
          <p:cNvCxnSpPr>
            <a:cxnSpLocks/>
          </p:cNvCxnSpPr>
          <p:nvPr/>
        </p:nvCxnSpPr>
        <p:spPr>
          <a:xfrm>
            <a:off x="4142792" y="3617559"/>
            <a:ext cx="1094014"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6B67C1-C8C3-4DC5-A2C8-CC2BA21B666E}"/>
              </a:ext>
            </a:extLst>
          </p:cNvPr>
          <p:cNvSpPr txBox="1"/>
          <p:nvPr/>
        </p:nvSpPr>
        <p:spPr>
          <a:xfrm>
            <a:off x="5470946" y="3617559"/>
            <a:ext cx="4071939" cy="830997"/>
          </a:xfrm>
          <a:prstGeom prst="rect">
            <a:avLst/>
          </a:prstGeom>
          <a:noFill/>
        </p:spPr>
        <p:txBody>
          <a:bodyPr wrap="square" rtlCol="0">
            <a:spAutoFit/>
          </a:bodyPr>
          <a:lstStyle/>
          <a:p>
            <a:r>
              <a:rPr lang="en-US" sz="2400" dirty="0">
                <a:latin typeface="Helvetica" pitchFamily="2" charset="0"/>
              </a:rPr>
              <a:t>programs, code, and workflows</a:t>
            </a:r>
          </a:p>
        </p:txBody>
      </p:sp>
    </p:spTree>
    <p:extLst>
      <p:ext uri="{BB962C8B-B14F-4D97-AF65-F5344CB8AC3E}">
        <p14:creationId xmlns:p14="http://schemas.microsoft.com/office/powerpoint/2010/main" val="421039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947F11-0D9A-7E4E-6E7C-9E4673BFD5EA}"/>
              </a:ext>
            </a:extLst>
          </p:cNvPr>
          <p:cNvSpPr txBox="1"/>
          <p:nvPr/>
        </p:nvSpPr>
        <p:spPr>
          <a:xfrm>
            <a:off x="174949" y="116632"/>
            <a:ext cx="1710725" cy="584775"/>
          </a:xfrm>
          <a:prstGeom prst="rect">
            <a:avLst/>
          </a:prstGeom>
          <a:noFill/>
        </p:spPr>
        <p:txBody>
          <a:bodyPr wrap="none" rtlCol="0">
            <a:spAutoFit/>
          </a:bodyPr>
          <a:lstStyle/>
          <a:p>
            <a:r>
              <a:rPr lang="en-US" sz="3200" dirty="0">
                <a:latin typeface="Helvetica" pitchFamily="2" charset="0"/>
              </a:rPr>
              <a:t>Controls</a:t>
            </a:r>
          </a:p>
        </p:txBody>
      </p:sp>
      <p:sp>
        <p:nvSpPr>
          <p:cNvPr id="5" name="TextBox 4">
            <a:extLst>
              <a:ext uri="{FF2B5EF4-FFF2-40B4-BE49-F238E27FC236}">
                <a16:creationId xmlns:a16="http://schemas.microsoft.com/office/drawing/2014/main" id="{49AA6155-85E0-FBBC-79DE-1B780827CC64}"/>
              </a:ext>
            </a:extLst>
          </p:cNvPr>
          <p:cNvSpPr txBox="1"/>
          <p:nvPr/>
        </p:nvSpPr>
        <p:spPr>
          <a:xfrm>
            <a:off x="1011570" y="1351508"/>
            <a:ext cx="7120860"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Helvetica" pitchFamily="2" charset="0"/>
              </a:rPr>
              <a:t>Positive control: result expected </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Negative control: null results</a:t>
            </a:r>
          </a:p>
          <a:p>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Every good experiment has both</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Examples? </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Why not in computational workflows?</a:t>
            </a:r>
          </a:p>
          <a:p>
            <a:pPr marL="342900" indent="-342900">
              <a:buFont typeface="Arial" panose="020B0604020202020204" pitchFamily="34" charset="0"/>
              <a:buChar char="•"/>
            </a:pPr>
            <a:endParaRPr lang="en-US" sz="2400" dirty="0">
              <a:latin typeface="Helvetica" pitchFamily="2" charset="0"/>
            </a:endParaRPr>
          </a:p>
          <a:p>
            <a:pPr marL="342900" indent="-342900">
              <a:buFont typeface="Arial" panose="020B0604020202020204" pitchFamily="34" charset="0"/>
              <a:buChar char="•"/>
            </a:pPr>
            <a:r>
              <a:rPr lang="en-US" sz="2400" dirty="0">
                <a:latin typeface="Helvetica" pitchFamily="2" charset="0"/>
              </a:rPr>
              <a:t>If you randomize data is the p-value significant? </a:t>
            </a:r>
          </a:p>
        </p:txBody>
      </p:sp>
    </p:spTree>
    <p:extLst>
      <p:ext uri="{BB962C8B-B14F-4D97-AF65-F5344CB8AC3E}">
        <p14:creationId xmlns:p14="http://schemas.microsoft.com/office/powerpoint/2010/main" val="266765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015C7-5C6E-8BE4-796B-F8F744E27F42}"/>
              </a:ext>
            </a:extLst>
          </p:cNvPr>
          <p:cNvSpPr txBox="1"/>
          <p:nvPr/>
        </p:nvSpPr>
        <p:spPr>
          <a:xfrm>
            <a:off x="109634" y="251927"/>
            <a:ext cx="4466287" cy="584775"/>
          </a:xfrm>
          <a:prstGeom prst="rect">
            <a:avLst/>
          </a:prstGeom>
          <a:noFill/>
        </p:spPr>
        <p:txBody>
          <a:bodyPr wrap="none" rtlCol="0">
            <a:spAutoFit/>
          </a:bodyPr>
          <a:lstStyle/>
          <a:p>
            <a:r>
              <a:rPr lang="en-US" sz="3200" dirty="0">
                <a:latin typeface="Helvetica" pitchFamily="2" charset="0"/>
              </a:rPr>
              <a:t>Computational Controls</a:t>
            </a:r>
          </a:p>
        </p:txBody>
      </p:sp>
      <p:sp>
        <p:nvSpPr>
          <p:cNvPr id="5" name="TextBox 4">
            <a:extLst>
              <a:ext uri="{FF2B5EF4-FFF2-40B4-BE49-F238E27FC236}">
                <a16:creationId xmlns:a16="http://schemas.microsoft.com/office/drawing/2014/main" id="{BDEF1140-DE94-1B20-5467-A41B4A639D19}"/>
              </a:ext>
            </a:extLst>
          </p:cNvPr>
          <p:cNvSpPr txBox="1"/>
          <p:nvPr/>
        </p:nvSpPr>
        <p:spPr>
          <a:xfrm>
            <a:off x="906629" y="1219978"/>
            <a:ext cx="7330741"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Positive control for genome assembly – how do you know your genome is well assembled?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Known whole genome: can you computationally cut it up and reassemble it?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Simulations</a:t>
            </a:r>
          </a:p>
        </p:txBody>
      </p:sp>
      <p:sp>
        <p:nvSpPr>
          <p:cNvPr id="6" name="TextBox 5">
            <a:extLst>
              <a:ext uri="{FF2B5EF4-FFF2-40B4-BE49-F238E27FC236}">
                <a16:creationId xmlns:a16="http://schemas.microsoft.com/office/drawing/2014/main" id="{BED6ACAF-1771-07B1-6ACD-CD3A2B7D4DFD}"/>
              </a:ext>
            </a:extLst>
          </p:cNvPr>
          <p:cNvSpPr txBox="1"/>
          <p:nvPr/>
        </p:nvSpPr>
        <p:spPr>
          <a:xfrm>
            <a:off x="906629" y="4205057"/>
            <a:ext cx="759504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Human genomes should not contain plant genes: chloroplast</a:t>
            </a:r>
          </a:p>
          <a:p>
            <a:pPr marL="342900" indent="-342900">
              <a:buFont typeface="Arial" panose="020B0604020202020204" pitchFamily="34" charset="0"/>
              <a:buChar char="•"/>
            </a:pPr>
            <a:endParaRPr lang="en-US" sz="2000" dirty="0">
              <a:latin typeface="Helvetica" pitchFamily="2" charset="0"/>
            </a:endParaRPr>
          </a:p>
          <a:p>
            <a:pPr marL="342900" indent="-342900">
              <a:buFont typeface="Arial" panose="020B0604020202020204" pitchFamily="34" charset="0"/>
              <a:buChar char="•"/>
            </a:pPr>
            <a:r>
              <a:rPr lang="en-US" sz="2000" dirty="0">
                <a:latin typeface="Helvetica" pitchFamily="2" charset="0"/>
              </a:rPr>
              <a:t>A soil microbiome dataset should not match up with a marine microbiome</a:t>
            </a:r>
          </a:p>
        </p:txBody>
      </p:sp>
    </p:spTree>
    <p:extLst>
      <p:ext uri="{BB962C8B-B14F-4D97-AF65-F5344CB8AC3E}">
        <p14:creationId xmlns:p14="http://schemas.microsoft.com/office/powerpoint/2010/main" val="674298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D64745-2F1F-BDE5-20B2-B68C566BD761}"/>
              </a:ext>
            </a:extLst>
          </p:cNvPr>
          <p:cNvSpPr txBox="1"/>
          <p:nvPr/>
        </p:nvSpPr>
        <p:spPr>
          <a:xfrm>
            <a:off x="118965" y="74645"/>
            <a:ext cx="1710725" cy="584775"/>
          </a:xfrm>
          <a:prstGeom prst="rect">
            <a:avLst/>
          </a:prstGeom>
          <a:noFill/>
        </p:spPr>
        <p:txBody>
          <a:bodyPr wrap="none" rtlCol="0">
            <a:spAutoFit/>
          </a:bodyPr>
          <a:lstStyle/>
          <a:p>
            <a:r>
              <a:rPr lang="en-US" sz="3200" dirty="0">
                <a:latin typeface="Helvetica" pitchFamily="2" charset="0"/>
              </a:rPr>
              <a:t>Controls</a:t>
            </a:r>
          </a:p>
        </p:txBody>
      </p:sp>
      <p:sp>
        <p:nvSpPr>
          <p:cNvPr id="5" name="TextBox 4">
            <a:extLst>
              <a:ext uri="{FF2B5EF4-FFF2-40B4-BE49-F238E27FC236}">
                <a16:creationId xmlns:a16="http://schemas.microsoft.com/office/drawing/2014/main" id="{7A9FA72A-EF76-D3A2-D4E8-A97FB8A564F8}"/>
              </a:ext>
            </a:extLst>
          </p:cNvPr>
          <p:cNvSpPr txBox="1"/>
          <p:nvPr/>
        </p:nvSpPr>
        <p:spPr>
          <a:xfrm>
            <a:off x="604157" y="1872343"/>
            <a:ext cx="8537915" cy="1200329"/>
          </a:xfrm>
          <a:prstGeom prst="rect">
            <a:avLst/>
          </a:prstGeom>
          <a:noFill/>
        </p:spPr>
        <p:txBody>
          <a:bodyPr wrap="none" rtlCol="0">
            <a:spAutoFit/>
          </a:bodyPr>
          <a:lstStyle/>
          <a:p>
            <a:r>
              <a:rPr lang="en-US" sz="2400" dirty="0">
                <a:latin typeface="Helvetica" pitchFamily="2" charset="0"/>
              </a:rPr>
              <a:t>Electronic reproducibility: activities a computer can do for you</a:t>
            </a:r>
          </a:p>
          <a:p>
            <a:pPr marL="285750" indent="-285750">
              <a:buFont typeface="Arial" panose="020B0604020202020204" pitchFamily="34" charset="0"/>
              <a:buChar char="•"/>
            </a:pPr>
            <a:r>
              <a:rPr lang="en-US" sz="2400" dirty="0">
                <a:latin typeface="Helvetica" pitchFamily="2" charset="0"/>
              </a:rPr>
              <a:t>storing and documenting data in a repository</a:t>
            </a:r>
          </a:p>
          <a:p>
            <a:pPr marL="285750" indent="-285750">
              <a:buFont typeface="Arial" panose="020B0604020202020204" pitchFamily="34" charset="0"/>
              <a:buChar char="•"/>
            </a:pPr>
            <a:r>
              <a:rPr lang="en-US" sz="2400" dirty="0">
                <a:latin typeface="Helvetica" pitchFamily="2" charset="0"/>
              </a:rPr>
              <a:t>Management of version control</a:t>
            </a:r>
          </a:p>
        </p:txBody>
      </p:sp>
      <p:sp>
        <p:nvSpPr>
          <p:cNvPr id="6" name="TextBox 5">
            <a:extLst>
              <a:ext uri="{FF2B5EF4-FFF2-40B4-BE49-F238E27FC236}">
                <a16:creationId xmlns:a16="http://schemas.microsoft.com/office/drawing/2014/main" id="{3B588E86-4FAD-F190-CBD1-363457A77051}"/>
              </a:ext>
            </a:extLst>
          </p:cNvPr>
          <p:cNvSpPr txBox="1"/>
          <p:nvPr/>
        </p:nvSpPr>
        <p:spPr>
          <a:xfrm>
            <a:off x="604157" y="3429000"/>
            <a:ext cx="7356501" cy="1569660"/>
          </a:xfrm>
          <a:prstGeom prst="rect">
            <a:avLst/>
          </a:prstGeom>
          <a:noFill/>
        </p:spPr>
        <p:txBody>
          <a:bodyPr wrap="none" rtlCol="0">
            <a:spAutoFit/>
          </a:bodyPr>
          <a:lstStyle/>
          <a:p>
            <a:r>
              <a:rPr lang="en-US" sz="2400" dirty="0">
                <a:latin typeface="Helvetica" pitchFamily="2" charset="0"/>
              </a:rPr>
              <a:t>Protocol reproducibility: activities you do for yourself </a:t>
            </a:r>
          </a:p>
          <a:p>
            <a:pPr marL="285750" indent="-285750">
              <a:buFont typeface="Arial" panose="020B0604020202020204" pitchFamily="34" charset="0"/>
              <a:buChar char="•"/>
            </a:pPr>
            <a:r>
              <a:rPr lang="en-US" sz="2400" dirty="0">
                <a:latin typeface="Helvetica" pitchFamily="2" charset="0"/>
              </a:rPr>
              <a:t>naming schemes for files</a:t>
            </a:r>
          </a:p>
          <a:p>
            <a:pPr marL="285750" indent="-285750">
              <a:buFont typeface="Arial" panose="020B0604020202020204" pitchFamily="34" charset="0"/>
              <a:buChar char="•"/>
            </a:pPr>
            <a:r>
              <a:rPr lang="en-US" sz="2400" dirty="0">
                <a:latin typeface="Helvetica" pitchFamily="2" charset="0"/>
              </a:rPr>
              <a:t>consistency </a:t>
            </a:r>
          </a:p>
          <a:p>
            <a:pPr marL="285750" indent="-285750">
              <a:buFont typeface="Arial" panose="020B0604020202020204" pitchFamily="34" charset="0"/>
              <a:buChar char="•"/>
            </a:pPr>
            <a:r>
              <a:rPr lang="en-US" sz="2400" dirty="0">
                <a:latin typeface="Helvetica" pitchFamily="2" charset="0"/>
              </a:rPr>
              <a:t>annotation</a:t>
            </a:r>
          </a:p>
        </p:txBody>
      </p:sp>
    </p:spTree>
    <p:extLst>
      <p:ext uri="{BB962C8B-B14F-4D97-AF65-F5344CB8AC3E}">
        <p14:creationId xmlns:p14="http://schemas.microsoft.com/office/powerpoint/2010/main" val="1020604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8E8B91-C130-8567-EBD6-2ED8E8CE1984}"/>
              </a:ext>
            </a:extLst>
          </p:cNvPr>
          <p:cNvSpPr txBox="1"/>
          <p:nvPr/>
        </p:nvSpPr>
        <p:spPr>
          <a:xfrm>
            <a:off x="116633" y="184279"/>
            <a:ext cx="8985152" cy="461665"/>
          </a:xfrm>
          <a:prstGeom prst="rect">
            <a:avLst/>
          </a:prstGeom>
          <a:noFill/>
        </p:spPr>
        <p:txBody>
          <a:bodyPr wrap="none" rtlCol="0">
            <a:spAutoFit/>
          </a:bodyPr>
          <a:lstStyle/>
          <a:p>
            <a:r>
              <a:rPr lang="en-US" sz="2400" dirty="0">
                <a:latin typeface="Helvetica" pitchFamily="2" charset="0"/>
              </a:rPr>
              <a:t>Examples of real-life journals that have reproducibility standards </a:t>
            </a:r>
          </a:p>
        </p:txBody>
      </p:sp>
      <p:sp>
        <p:nvSpPr>
          <p:cNvPr id="5" name="TextBox 4">
            <a:extLst>
              <a:ext uri="{FF2B5EF4-FFF2-40B4-BE49-F238E27FC236}">
                <a16:creationId xmlns:a16="http://schemas.microsoft.com/office/drawing/2014/main" id="{0A32E795-532C-1279-0C86-DA2C0E26F3D3}"/>
              </a:ext>
            </a:extLst>
          </p:cNvPr>
          <p:cNvSpPr txBox="1"/>
          <p:nvPr/>
        </p:nvSpPr>
        <p:spPr>
          <a:xfrm>
            <a:off x="241316" y="804037"/>
            <a:ext cx="87357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Helvetica" pitchFamily="2" charset="0"/>
                <a:cs typeface="Times New Roman" panose="02020603050405020304" pitchFamily="18" charset="0"/>
              </a:rPr>
              <a:t>Nature journals have a checklist linking figures to data, statistics to methodology, and data to accessible repositories and originating specimens and assays</a:t>
            </a:r>
          </a:p>
        </p:txBody>
      </p:sp>
      <p:sp>
        <p:nvSpPr>
          <p:cNvPr id="2" name="TextBox 1">
            <a:extLst>
              <a:ext uri="{FF2B5EF4-FFF2-40B4-BE49-F238E27FC236}">
                <a16:creationId xmlns:a16="http://schemas.microsoft.com/office/drawing/2014/main" id="{A146210C-45F4-623E-AC72-5FD3486364D0}"/>
              </a:ext>
            </a:extLst>
          </p:cNvPr>
          <p:cNvSpPr txBox="1"/>
          <p:nvPr/>
        </p:nvSpPr>
        <p:spPr>
          <a:xfrm>
            <a:off x="1567076" y="2004366"/>
            <a:ext cx="6084265" cy="2308324"/>
          </a:xfrm>
          <a:prstGeom prst="rect">
            <a:avLst/>
          </a:prstGeom>
          <a:noFill/>
        </p:spPr>
        <p:txBody>
          <a:bodyPr wrap="square" rtlCol="0">
            <a:spAutoFit/>
          </a:bodyPr>
          <a:lstStyle/>
          <a:p>
            <a:r>
              <a:rPr lang="en-US" b="0" i="0" dirty="0">
                <a:solidFill>
                  <a:srgbClr val="222222"/>
                </a:solidFill>
                <a:effectLst/>
                <a:latin typeface="-apple-system"/>
              </a:rPr>
              <a:t>“It is </a:t>
            </a:r>
            <a:r>
              <a:rPr lang="en-US" b="0" i="1" dirty="0">
                <a:solidFill>
                  <a:srgbClr val="222222"/>
                </a:solidFill>
                <a:effectLst/>
                <a:latin typeface="-apple-system"/>
              </a:rPr>
              <a:t>Scientific Data</a:t>
            </a:r>
            <a:r>
              <a:rPr lang="en-US" b="0" i="0" dirty="0">
                <a:solidFill>
                  <a:srgbClr val="222222"/>
                </a:solidFill>
                <a:effectLst/>
                <a:latin typeface="-apple-system"/>
              </a:rPr>
              <a:t>'s policy that all datasets central to a Data Descriptor manuscript; including computational or curated data, as well as data produced by an experimental or observational procedure – should be submitted to an appropriate external repository. We believe this is the best means of making these data discoverable, reproducible and reusable, and we work with our authors to identify the most appropriate location(s) for their data.”</a:t>
            </a:r>
            <a:endParaRPr lang="en-US" dirty="0"/>
          </a:p>
        </p:txBody>
      </p:sp>
      <p:sp>
        <p:nvSpPr>
          <p:cNvPr id="3" name="TextBox 2">
            <a:extLst>
              <a:ext uri="{FF2B5EF4-FFF2-40B4-BE49-F238E27FC236}">
                <a16:creationId xmlns:a16="http://schemas.microsoft.com/office/drawing/2014/main" id="{DF827926-B9C2-FD02-1742-AC0B8F146680}"/>
              </a:ext>
            </a:extLst>
          </p:cNvPr>
          <p:cNvSpPr txBox="1"/>
          <p:nvPr/>
        </p:nvSpPr>
        <p:spPr>
          <a:xfrm>
            <a:off x="1238851" y="6570337"/>
            <a:ext cx="8057014" cy="230832"/>
          </a:xfrm>
          <a:prstGeom prst="rect">
            <a:avLst/>
          </a:prstGeom>
          <a:noFill/>
        </p:spPr>
        <p:txBody>
          <a:bodyPr wrap="none" rtlCol="0">
            <a:spAutoFit/>
          </a:bodyPr>
          <a:lstStyle/>
          <a:p>
            <a:r>
              <a:rPr lang="en-US" sz="900" dirty="0"/>
              <a:t>https://</a:t>
            </a:r>
            <a:r>
              <a:rPr lang="en-US" sz="900" dirty="0" err="1"/>
              <a:t>www.nature.com</a:t>
            </a:r>
            <a:r>
              <a:rPr lang="en-US" sz="900" dirty="0"/>
              <a:t>/</a:t>
            </a:r>
            <a:r>
              <a:rPr lang="en-US" sz="900" dirty="0" err="1"/>
              <a:t>sdata</a:t>
            </a:r>
            <a:r>
              <a:rPr lang="en-US" sz="900" dirty="0"/>
              <a:t>/policies/data-policies#:~:text=All%20Springer%20Nature%20journals%2C%20including,Crossref%20and%20are%20openly%20available.</a:t>
            </a:r>
          </a:p>
        </p:txBody>
      </p:sp>
      <p:sp>
        <p:nvSpPr>
          <p:cNvPr id="7" name="TextBox 6">
            <a:extLst>
              <a:ext uri="{FF2B5EF4-FFF2-40B4-BE49-F238E27FC236}">
                <a16:creationId xmlns:a16="http://schemas.microsoft.com/office/drawing/2014/main" id="{5CF14F46-B07C-3103-85E4-4F38E7CEEAFA}"/>
              </a:ext>
            </a:extLst>
          </p:cNvPr>
          <p:cNvSpPr txBox="1"/>
          <p:nvPr/>
        </p:nvSpPr>
        <p:spPr>
          <a:xfrm>
            <a:off x="1470823" y="4484439"/>
            <a:ext cx="5852033" cy="1754326"/>
          </a:xfrm>
          <a:prstGeom prst="rect">
            <a:avLst/>
          </a:prstGeom>
          <a:noFill/>
        </p:spPr>
        <p:txBody>
          <a:bodyPr wrap="square" rtlCol="0">
            <a:spAutoFit/>
          </a:bodyPr>
          <a:lstStyle/>
          <a:p>
            <a:r>
              <a:rPr lang="en-US" dirty="0">
                <a:solidFill>
                  <a:srgbClr val="222222"/>
                </a:solidFill>
                <a:latin typeface="-apple-system"/>
              </a:rPr>
              <a:t>“…</a:t>
            </a:r>
            <a:r>
              <a:rPr lang="en-US" b="0" i="0" dirty="0">
                <a:solidFill>
                  <a:srgbClr val="222222"/>
                </a:solidFill>
                <a:effectLst/>
                <a:latin typeface="-apple-system"/>
              </a:rPr>
              <a:t>Authors may submit supplementary information files – including code (also see our </a:t>
            </a:r>
            <a:r>
              <a:rPr lang="en-US" b="0" i="0" u="sng" dirty="0">
                <a:solidFill>
                  <a:srgbClr val="006699"/>
                </a:solidFill>
                <a:effectLst/>
                <a:latin typeface="-apple-system"/>
                <a:hlinkClick r:id="rId2"/>
              </a:rPr>
              <a:t>code availability policy</a:t>
            </a:r>
            <a:r>
              <a:rPr lang="en-US" b="0" i="0" dirty="0">
                <a:solidFill>
                  <a:srgbClr val="222222"/>
                </a:solidFill>
                <a:effectLst/>
                <a:latin typeface="-apple-system"/>
              </a:rPr>
              <a:t>), models, workflows and summary tables – however we strongly encourage deposition in repositories as a first preference, especially for primary data, which should not be submitted as supplementary information.”</a:t>
            </a:r>
            <a:endParaRPr lang="en-US" dirty="0"/>
          </a:p>
        </p:txBody>
      </p:sp>
    </p:spTree>
    <p:extLst>
      <p:ext uri="{BB962C8B-B14F-4D97-AF65-F5344CB8AC3E}">
        <p14:creationId xmlns:p14="http://schemas.microsoft.com/office/powerpoint/2010/main" val="2512064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18A00-99DB-C211-48AD-3B0D5483FD5C}"/>
              </a:ext>
            </a:extLst>
          </p:cNvPr>
          <p:cNvSpPr txBox="1"/>
          <p:nvPr/>
        </p:nvSpPr>
        <p:spPr>
          <a:xfrm>
            <a:off x="408671" y="226084"/>
            <a:ext cx="2583528" cy="461665"/>
          </a:xfrm>
          <a:prstGeom prst="rect">
            <a:avLst/>
          </a:prstGeom>
          <a:noFill/>
        </p:spPr>
        <p:txBody>
          <a:bodyPr wrap="none" rtlCol="0">
            <a:spAutoFit/>
          </a:bodyPr>
          <a:lstStyle/>
          <a:p>
            <a:r>
              <a:rPr lang="en-US" sz="2400" dirty="0">
                <a:latin typeface="Helvetica" pitchFamily="2" charset="0"/>
              </a:rPr>
              <a:t>USDA guidelines </a:t>
            </a:r>
          </a:p>
        </p:txBody>
      </p:sp>
      <p:sp>
        <p:nvSpPr>
          <p:cNvPr id="5" name="TextBox 4">
            <a:extLst>
              <a:ext uri="{FF2B5EF4-FFF2-40B4-BE49-F238E27FC236}">
                <a16:creationId xmlns:a16="http://schemas.microsoft.com/office/drawing/2014/main" id="{F1121EC2-1004-52E9-337A-38A9895FC70B}"/>
              </a:ext>
            </a:extLst>
          </p:cNvPr>
          <p:cNvSpPr txBox="1"/>
          <p:nvPr/>
        </p:nvSpPr>
        <p:spPr>
          <a:xfrm>
            <a:off x="675118" y="1042587"/>
            <a:ext cx="8109959" cy="646331"/>
          </a:xfrm>
          <a:prstGeom prst="rect">
            <a:avLst/>
          </a:prstGeom>
          <a:noFill/>
        </p:spPr>
        <p:txBody>
          <a:bodyPr wrap="square" rtlCol="0">
            <a:spAutoFit/>
          </a:bodyPr>
          <a:lstStyle/>
          <a:p>
            <a:r>
              <a:rPr lang="en-US" dirty="0"/>
              <a:t>2016 – Chief Scientist charged the USDA Science Advisory Council to produce guidelines for reproducibility in agricultural and nutritional sciences</a:t>
            </a:r>
          </a:p>
        </p:txBody>
      </p:sp>
      <p:sp>
        <p:nvSpPr>
          <p:cNvPr id="6" name="TextBox 5">
            <a:extLst>
              <a:ext uri="{FF2B5EF4-FFF2-40B4-BE49-F238E27FC236}">
                <a16:creationId xmlns:a16="http://schemas.microsoft.com/office/drawing/2014/main" id="{AFB76DCA-5FE6-D33D-3A10-547190791156}"/>
              </a:ext>
            </a:extLst>
          </p:cNvPr>
          <p:cNvSpPr txBox="1"/>
          <p:nvPr/>
        </p:nvSpPr>
        <p:spPr>
          <a:xfrm>
            <a:off x="914400" y="2043756"/>
            <a:ext cx="7281017" cy="3416320"/>
          </a:xfrm>
          <a:prstGeom prst="rect">
            <a:avLst/>
          </a:prstGeom>
          <a:noFill/>
        </p:spPr>
        <p:txBody>
          <a:bodyPr wrap="square" rtlCol="0">
            <a:spAutoFit/>
          </a:bodyPr>
          <a:lstStyle/>
          <a:p>
            <a:r>
              <a:rPr lang="en-US" dirty="0"/>
              <a:t>Challenges agricultural research faces </a:t>
            </a:r>
          </a:p>
          <a:p>
            <a:pPr marL="285750" indent="-285750">
              <a:buFont typeface="Arial" panose="020B0604020202020204" pitchFamily="34" charset="0"/>
              <a:buChar char="•"/>
            </a:pPr>
            <a:r>
              <a:rPr lang="en-US" b="1" dirty="0"/>
              <a:t>Data dredging </a:t>
            </a:r>
            <a:r>
              <a:rPr lang="en-US" dirty="0"/>
              <a:t>– p-hacking. Searching for a significant result. </a:t>
            </a:r>
          </a:p>
          <a:p>
            <a:pPr marL="285750" indent="-285750">
              <a:buFont typeface="Arial" panose="020B0604020202020204" pitchFamily="34" charset="0"/>
              <a:buChar char="•"/>
            </a:pPr>
            <a:r>
              <a:rPr lang="en-US" b="1" dirty="0"/>
              <a:t>Omitting null results </a:t>
            </a:r>
            <a:r>
              <a:rPr lang="en-US" dirty="0"/>
              <a:t>– negative results are still results</a:t>
            </a:r>
          </a:p>
          <a:p>
            <a:pPr marL="285750" indent="-285750">
              <a:buFont typeface="Arial" panose="020B0604020202020204" pitchFamily="34" charset="0"/>
              <a:buChar char="•"/>
            </a:pPr>
            <a:r>
              <a:rPr lang="en-US" b="1" dirty="0"/>
              <a:t>Under Powered studies </a:t>
            </a:r>
            <a:r>
              <a:rPr lang="en-US" dirty="0"/>
              <a:t>– ensuring that the data collected identify actual differences other than by chance</a:t>
            </a:r>
          </a:p>
          <a:p>
            <a:pPr marL="285750" indent="-285750">
              <a:buFont typeface="Arial" panose="020B0604020202020204" pitchFamily="34" charset="0"/>
              <a:buChar char="•"/>
            </a:pPr>
            <a:r>
              <a:rPr lang="en-US" b="1" dirty="0"/>
              <a:t>Errors</a:t>
            </a:r>
            <a:r>
              <a:rPr lang="en-US" dirty="0"/>
              <a:t> – Technical errors – hard to control </a:t>
            </a:r>
          </a:p>
          <a:p>
            <a:pPr marL="285750" indent="-285750">
              <a:buFont typeface="Arial" panose="020B0604020202020204" pitchFamily="34" charset="0"/>
              <a:buChar char="•"/>
            </a:pPr>
            <a:r>
              <a:rPr lang="en-US" b="1" dirty="0"/>
              <a:t>Under specified methods </a:t>
            </a:r>
            <a:r>
              <a:rPr lang="en-US" dirty="0"/>
              <a:t>– Less detailed methods purposefully throw people off. </a:t>
            </a:r>
          </a:p>
          <a:p>
            <a:pPr marL="285750" indent="-285750">
              <a:buFont typeface="Arial" panose="020B0604020202020204" pitchFamily="34" charset="0"/>
              <a:buChar char="•"/>
            </a:pPr>
            <a:r>
              <a:rPr lang="en-US" b="1" dirty="0"/>
              <a:t>Weak experimental design </a:t>
            </a:r>
          </a:p>
          <a:p>
            <a:pPr marL="285750" indent="-285750">
              <a:buFont typeface="Arial" panose="020B0604020202020204" pitchFamily="34" charset="0"/>
              <a:buChar char="•"/>
            </a:pPr>
            <a:r>
              <a:rPr lang="en-US" b="1" dirty="0"/>
              <a:t>Weak Design execution </a:t>
            </a:r>
            <a:r>
              <a:rPr lang="en-US" dirty="0"/>
              <a:t>– resources are not use properly, or inadequate supervision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33837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18A00-99DB-C211-48AD-3B0D5483FD5C}"/>
              </a:ext>
            </a:extLst>
          </p:cNvPr>
          <p:cNvSpPr txBox="1"/>
          <p:nvPr/>
        </p:nvSpPr>
        <p:spPr>
          <a:xfrm>
            <a:off x="408671" y="226084"/>
            <a:ext cx="2583528" cy="461665"/>
          </a:xfrm>
          <a:prstGeom prst="rect">
            <a:avLst/>
          </a:prstGeom>
          <a:noFill/>
        </p:spPr>
        <p:txBody>
          <a:bodyPr wrap="none" rtlCol="0">
            <a:spAutoFit/>
          </a:bodyPr>
          <a:lstStyle/>
          <a:p>
            <a:r>
              <a:rPr lang="en-US" sz="2400" dirty="0">
                <a:latin typeface="Helvetica" pitchFamily="2" charset="0"/>
              </a:rPr>
              <a:t>USDA guidelines </a:t>
            </a:r>
          </a:p>
        </p:txBody>
      </p:sp>
      <p:sp>
        <p:nvSpPr>
          <p:cNvPr id="5" name="TextBox 4">
            <a:extLst>
              <a:ext uri="{FF2B5EF4-FFF2-40B4-BE49-F238E27FC236}">
                <a16:creationId xmlns:a16="http://schemas.microsoft.com/office/drawing/2014/main" id="{F1121EC2-1004-52E9-337A-38A9895FC70B}"/>
              </a:ext>
            </a:extLst>
          </p:cNvPr>
          <p:cNvSpPr txBox="1"/>
          <p:nvPr/>
        </p:nvSpPr>
        <p:spPr>
          <a:xfrm>
            <a:off x="675118" y="1042587"/>
            <a:ext cx="8109959" cy="646331"/>
          </a:xfrm>
          <a:prstGeom prst="rect">
            <a:avLst/>
          </a:prstGeom>
          <a:noFill/>
        </p:spPr>
        <p:txBody>
          <a:bodyPr wrap="square" rtlCol="0">
            <a:spAutoFit/>
          </a:bodyPr>
          <a:lstStyle/>
          <a:p>
            <a:r>
              <a:rPr lang="en-US" dirty="0"/>
              <a:t>2016 – Chief Scientist charged the USDA Science Advisory Council to produce guidelines for reproducibility in agricultural and nutritional sciences</a:t>
            </a:r>
          </a:p>
        </p:txBody>
      </p:sp>
      <p:sp>
        <p:nvSpPr>
          <p:cNvPr id="6" name="TextBox 5">
            <a:extLst>
              <a:ext uri="{FF2B5EF4-FFF2-40B4-BE49-F238E27FC236}">
                <a16:creationId xmlns:a16="http://schemas.microsoft.com/office/drawing/2014/main" id="{AFB76DCA-5FE6-D33D-3A10-547190791156}"/>
              </a:ext>
            </a:extLst>
          </p:cNvPr>
          <p:cNvSpPr txBox="1"/>
          <p:nvPr/>
        </p:nvSpPr>
        <p:spPr>
          <a:xfrm>
            <a:off x="914400" y="2043756"/>
            <a:ext cx="7281017" cy="3693319"/>
          </a:xfrm>
          <a:prstGeom prst="rect">
            <a:avLst/>
          </a:prstGeom>
          <a:noFill/>
        </p:spPr>
        <p:txBody>
          <a:bodyPr wrap="square" rtlCol="0">
            <a:spAutoFit/>
          </a:bodyPr>
          <a:lstStyle/>
          <a:p>
            <a:r>
              <a:rPr lang="en-US" dirty="0"/>
              <a:t>Proposed changes</a:t>
            </a:r>
          </a:p>
          <a:p>
            <a:pPr marL="285750" indent="-285750">
              <a:buFont typeface="Arial" panose="020B0604020202020204" pitchFamily="34" charset="0"/>
              <a:buChar char="•"/>
            </a:pPr>
            <a:r>
              <a:rPr lang="en-US" b="1" dirty="0"/>
              <a:t>OPEN DATA </a:t>
            </a:r>
            <a:r>
              <a:rPr lang="en-US" dirty="0"/>
              <a:t>– Public access to data and metadata including null results</a:t>
            </a:r>
          </a:p>
          <a:p>
            <a:pPr marL="285750" indent="-285750">
              <a:buFont typeface="Arial" panose="020B0604020202020204" pitchFamily="34" charset="0"/>
              <a:buChar char="•"/>
            </a:pPr>
            <a:r>
              <a:rPr lang="en-US" b="1" dirty="0"/>
              <a:t>Collaboration</a:t>
            </a:r>
            <a:r>
              <a:rPr lang="en-US" dirty="0"/>
              <a:t> – cooperative data sharing agreements and scientific societies to open up dialog to enable cross discipline collaborations </a:t>
            </a:r>
          </a:p>
          <a:p>
            <a:pPr marL="285750" indent="-285750">
              <a:buFont typeface="Arial" panose="020B0604020202020204" pitchFamily="34" charset="0"/>
              <a:buChar char="•"/>
            </a:pPr>
            <a:r>
              <a:rPr lang="en-US" b="1" dirty="0"/>
              <a:t>Automation </a:t>
            </a:r>
            <a:r>
              <a:rPr lang="en-US" dirty="0"/>
              <a:t>– data collection, handling, and record keeping</a:t>
            </a:r>
          </a:p>
          <a:p>
            <a:pPr marL="285750" indent="-285750">
              <a:buFont typeface="Arial" panose="020B0604020202020204" pitchFamily="34" charset="0"/>
              <a:buChar char="•"/>
            </a:pPr>
            <a:r>
              <a:rPr lang="en-US" b="1" dirty="0"/>
              <a:t>Open methods </a:t>
            </a:r>
            <a:r>
              <a:rPr lang="en-US" dirty="0"/>
              <a:t>– Facilitating method sharing though scientific societies and publishers </a:t>
            </a:r>
          </a:p>
          <a:p>
            <a:pPr marL="285750" indent="-285750">
              <a:buFont typeface="Arial" panose="020B0604020202020204" pitchFamily="34" charset="0"/>
              <a:buChar char="•"/>
            </a:pPr>
            <a:r>
              <a:rPr lang="en-US" b="1" dirty="0"/>
              <a:t>Post publication </a:t>
            </a:r>
            <a:r>
              <a:rPr lang="en-US" dirty="0"/>
              <a:t>– moving toward electronic rather than hard-copy publications can help with supplemental information sharing </a:t>
            </a:r>
          </a:p>
          <a:p>
            <a:pPr marL="285750" indent="-285750">
              <a:buFont typeface="Arial" panose="020B0604020202020204" pitchFamily="34" charset="0"/>
              <a:buChar char="•"/>
            </a:pPr>
            <a:r>
              <a:rPr lang="en-US" b="1" dirty="0"/>
              <a:t>Reporting guidelines</a:t>
            </a:r>
            <a:r>
              <a:rPr lang="en-US" dirty="0"/>
              <a:t> – monitoring and supervising research through annual or quarterly reports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65032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94D8F2-0349-4FED-5535-97AF0CA1FC59}"/>
              </a:ext>
            </a:extLst>
          </p:cNvPr>
          <p:cNvSpPr txBox="1"/>
          <p:nvPr/>
        </p:nvSpPr>
        <p:spPr>
          <a:xfrm>
            <a:off x="1222365" y="2551837"/>
            <a:ext cx="6699270" cy="1754326"/>
          </a:xfrm>
          <a:prstGeom prst="rect">
            <a:avLst/>
          </a:prstGeom>
          <a:noFill/>
        </p:spPr>
        <p:txBody>
          <a:bodyPr wrap="none" rtlCol="0">
            <a:spAutoFit/>
          </a:bodyPr>
          <a:lstStyle/>
          <a:p>
            <a:pPr algn="ctr"/>
            <a:r>
              <a:rPr lang="en-US" sz="3600" dirty="0">
                <a:latin typeface="Helvetica" pitchFamily="2" charset="0"/>
              </a:rPr>
              <a:t>Big Data!!! </a:t>
            </a:r>
          </a:p>
          <a:p>
            <a:pPr algn="ctr"/>
            <a:endParaRPr lang="en-US" sz="3600" dirty="0">
              <a:latin typeface="Helvetica" pitchFamily="2" charset="0"/>
            </a:endParaRPr>
          </a:p>
          <a:p>
            <a:pPr algn="ctr"/>
            <a:r>
              <a:rPr lang="en-US" sz="3600" dirty="0">
                <a:latin typeface="Helvetica" pitchFamily="2" charset="0"/>
              </a:rPr>
              <a:t>What the heck does that mean?</a:t>
            </a:r>
          </a:p>
        </p:txBody>
      </p:sp>
    </p:spTree>
    <p:extLst>
      <p:ext uri="{BB962C8B-B14F-4D97-AF65-F5344CB8AC3E}">
        <p14:creationId xmlns:p14="http://schemas.microsoft.com/office/powerpoint/2010/main" val="1379451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Matrix&amp;#39; Code&amp;#39;s Hidden Meaning Has Been Revealed | IndieWire">
            <a:extLst>
              <a:ext uri="{FF2B5EF4-FFF2-40B4-BE49-F238E27FC236}">
                <a16:creationId xmlns:a16="http://schemas.microsoft.com/office/drawing/2014/main" id="{E1C339C7-DF6C-FA41-ADFE-D83C333C2F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ffectLst>
            <a:outerShdw blurRad="50800" dist="50800" dir="5400000" sx="1000" sy="1000" algn="ctr" rotWithShape="0">
              <a:srgbClr val="000000">
                <a:alpha val="3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6AC36C0-B72D-9A41-9DB6-FE03A596D50B}"/>
              </a:ext>
            </a:extLst>
          </p:cNvPr>
          <p:cNvSpPr/>
          <p:nvPr/>
        </p:nvSpPr>
        <p:spPr>
          <a:xfrm>
            <a:off x="166480" y="202771"/>
            <a:ext cx="5566996" cy="646331"/>
          </a:xfrm>
          <a:prstGeom prst="rect">
            <a:avLst/>
          </a:prstGeom>
          <a:solidFill>
            <a:schemeClr val="bg2">
              <a:alpha val="63203"/>
            </a:schemeClr>
          </a:solidFill>
        </p:spPr>
        <p:txBody>
          <a:bodyPr wrap="square">
            <a:spAutoFit/>
          </a:bodyPr>
          <a:lstStyle/>
          <a:p>
            <a:pPr algn="ctr"/>
            <a:r>
              <a:rPr lang="en-US" sz="3600" dirty="0">
                <a:solidFill>
                  <a:srgbClr val="002060"/>
                </a:solidFill>
              </a:rPr>
              <a:t>Bioinformatics </a:t>
            </a:r>
          </a:p>
        </p:txBody>
      </p:sp>
      <p:pic>
        <p:nvPicPr>
          <p:cNvPr id="2052" name="Picture 4" descr="Cat Keyboard GIFs | Tenor">
            <a:extLst>
              <a:ext uri="{FF2B5EF4-FFF2-40B4-BE49-F238E27FC236}">
                <a16:creationId xmlns:a16="http://schemas.microsoft.com/office/drawing/2014/main" id="{723B265A-1644-AB48-ACD8-4EB77D9F82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8835" y="1347323"/>
            <a:ext cx="4826330" cy="482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11675"/>
      </p:ext>
    </p:extLst>
  </p:cSld>
  <p:clrMapOvr>
    <a:masterClrMapping/>
  </p:clrMapOvr>
  <mc:AlternateContent xmlns:mc="http://schemas.openxmlformats.org/markup-compatibility/2006" xmlns:p14="http://schemas.microsoft.com/office/powerpoint/2010/main">
    <mc:Choice Requires="p14">
      <p:transition spd="slow" p14:dur="2000" advTm="260084"/>
    </mc:Choice>
    <mc:Fallback xmlns="">
      <p:transition spd="slow" advTm="260084"/>
    </mc:Fallback>
  </mc:AlternateContent>
  <p:extLst>
    <p:ext uri="{3A86A75C-4F4B-4683-9AE1-C65F6400EC91}">
      <p14:laserTraceLst xmlns:p14="http://schemas.microsoft.com/office/powerpoint/2010/main">
        <p14:tracePtLst>
          <p14:tracePt t="225" x="4241800" y="3727450"/>
          <p14:tracePt t="1332" x="4248150" y="3727450"/>
          <p14:tracePt t="1333" x="4248150" y="3721100"/>
          <p14:tracePt t="1359" x="4254500" y="3714750"/>
          <p14:tracePt t="1381" x="4260850" y="3708400"/>
          <p14:tracePt t="1427" x="4267200" y="3708400"/>
          <p14:tracePt t="1559" x="4260850" y="3708400"/>
          <p14:tracePt t="1592" x="4254500" y="3708400"/>
          <p14:tracePt t="1701" x="4254500" y="3702050"/>
          <p14:tracePt t="1749" x="4254500" y="3708400"/>
          <p14:tracePt t="5566" x="4260850" y="3702050"/>
          <p14:tracePt t="5580" x="4273550" y="3702050"/>
          <p14:tracePt t="5589" x="4279900" y="3695700"/>
          <p14:tracePt t="5598" x="4298950" y="3695700"/>
          <p14:tracePt t="5606" x="4305300" y="3695700"/>
          <p14:tracePt t="5615" x="4324350" y="3695700"/>
          <p14:tracePt t="5622" x="4330700" y="3695700"/>
          <p14:tracePt t="5630" x="4337050" y="3695700"/>
          <p14:tracePt t="5648" x="4349750" y="3695700"/>
          <p14:tracePt t="5656" x="4356100" y="3702050"/>
          <p14:tracePt t="6091" x="4349750" y="3695700"/>
          <p14:tracePt t="6100" x="4330700" y="3676650"/>
          <p14:tracePt t="6108" x="4311650" y="3651250"/>
          <p14:tracePt t="6117" x="4286250" y="3619500"/>
          <p14:tracePt t="6129" x="4286250" y="3613150"/>
          <p14:tracePt t="6153" x="4286250" y="3606800"/>
          <p14:tracePt t="6162" x="4279900" y="3606800"/>
          <p14:tracePt t="6170" x="4279900" y="3600450"/>
          <p14:tracePt t="6193" x="4279900" y="3594100"/>
          <p14:tracePt t="6210" x="4286250" y="3594100"/>
          <p14:tracePt t="6247" x="4286250" y="3587750"/>
          <p14:tracePt t="6271" x="4286250" y="3581400"/>
          <p14:tracePt t="6287" x="4292600" y="3575050"/>
          <p14:tracePt t="6357" x="4292600" y="3568700"/>
          <p14:tracePt t="6671" x="4286250" y="3568700"/>
          <p14:tracePt t="6695" x="4286250" y="3562350"/>
          <p14:tracePt t="6845" x="4279900" y="3562350"/>
          <p14:tracePt t="6859" x="4273550" y="3562350"/>
          <p14:tracePt t="6875" x="4267200" y="3562350"/>
          <p14:tracePt t="6899" x="4260850" y="3562350"/>
          <p14:tracePt t="7511" x="4254500" y="3562350"/>
          <p14:tracePt t="7543" x="4248150" y="3562350"/>
          <p14:tracePt t="7581" x="4241800" y="3562350"/>
          <p14:tracePt t="7621" x="4235450" y="3562350"/>
          <p14:tracePt t="7630" x="4235450" y="3556000"/>
          <p14:tracePt t="8676" x="4229100" y="3556000"/>
          <p14:tracePt t="8685" x="4222750" y="3556000"/>
          <p14:tracePt t="8697" x="4216400" y="3556000"/>
          <p14:tracePt t="8713" x="4210050" y="3556000"/>
          <p14:tracePt t="8721" x="4210050" y="3549650"/>
          <p14:tracePt t="8737" x="4203700" y="3549650"/>
          <p14:tracePt t="8949" x="4210050" y="3549650"/>
          <p14:tracePt t="8958" x="4216400" y="3549650"/>
          <p14:tracePt t="9051" x="4222750" y="3549650"/>
          <p14:tracePt t="9081" x="4229100" y="3549650"/>
          <p14:tracePt t="9089" x="4229100" y="3543300"/>
          <p14:tracePt t="9097" x="4235450" y="3543300"/>
          <p14:tracePt t="9159" x="4241800" y="3543300"/>
          <p14:tracePt t="9223" x="4248150" y="3543300"/>
          <p14:tracePt t="14634" x="4241800" y="3543300"/>
          <p14:tracePt t="14673" x="4248150" y="3543300"/>
          <p14:tracePt t="14689" x="4254500" y="3543300"/>
          <p14:tracePt t="21796" x="4248150" y="3543300"/>
          <p14:tracePt t="21805" x="4248150" y="3536950"/>
          <p14:tracePt t="21865" x="4248150" y="3543300"/>
          <p14:tracePt t="21945" x="4248150" y="3536950"/>
          <p14:tracePt t="21967" x="4248150" y="3543300"/>
          <p14:tracePt t="21975" x="4248150" y="3536950"/>
          <p14:tracePt t="21991" x="4248150" y="3543300"/>
          <p14:tracePt t="22000" x="4248150" y="3536950"/>
          <p14:tracePt t="22007" x="4241800" y="3536950"/>
          <p14:tracePt t="22020" x="4229100" y="3536950"/>
          <p14:tracePt t="22026" x="4222750" y="3536950"/>
          <p14:tracePt t="22045" x="4222750" y="3543300"/>
          <p14:tracePt t="22069" x="4216400" y="3543300"/>
          <p14:tracePt t="22083" x="4216400" y="3536950"/>
          <p14:tracePt t="22109" x="4216400" y="3530600"/>
          <p14:tracePt t="22118" x="4222750" y="3530600"/>
          <p14:tracePt t="22126" x="4229100" y="3530600"/>
          <p14:tracePt t="22135" x="4229100" y="3524250"/>
          <p14:tracePt t="22142" x="4235450" y="3524250"/>
          <p14:tracePt t="22152" x="4235450" y="3517900"/>
          <p14:tracePt t="22161" x="4235450" y="3511550"/>
          <p14:tracePt t="22168" x="4235450" y="3505200"/>
          <p14:tracePt t="22176" x="4241800" y="3486150"/>
          <p14:tracePt t="22185" x="4241800" y="3479800"/>
          <p14:tracePt t="22192" x="4241800" y="3473450"/>
          <p14:tracePt t="22501" x="4235450" y="3473450"/>
          <p14:tracePt t="22509" x="4235450" y="3467100"/>
          <p14:tracePt t="22525" x="4229100" y="3467100"/>
          <p14:tracePt t="22549" x="4229100" y="3460750"/>
          <p14:tracePt t="22557" x="4235450" y="3460750"/>
          <p14:tracePt t="22571" x="4235450" y="3454400"/>
          <p14:tracePt t="22595" x="4235450" y="3448050"/>
          <p14:tracePt t="22619" x="4235450" y="3441700"/>
          <p14:tracePt t="22627" x="4229100" y="3441700"/>
          <p14:tracePt t="22651" x="4222750" y="3435350"/>
          <p14:tracePt t="22689" x="4222750" y="3429000"/>
          <p14:tracePt t="22737" x="4222750" y="3422650"/>
          <p14:tracePt t="22791" x="4222750" y="3416300"/>
          <p14:tracePt t="22807" x="4229100" y="3416300"/>
          <p14:tracePt t="22831" x="4229100" y="3409950"/>
          <p14:tracePt t="22871" x="4229100" y="3403600"/>
          <p14:tracePt t="22880" x="4235450" y="3403600"/>
          <p14:tracePt t="22995" x="4229100" y="3403600"/>
          <p14:tracePt t="23027" x="4222750" y="3403600"/>
          <p14:tracePt t="23035" x="4216400" y="3397250"/>
          <p14:tracePt t="23043" x="4203700" y="3390900"/>
          <p14:tracePt t="23053" x="4197350" y="3390900"/>
          <p14:tracePt t="23060" x="4191000" y="3384550"/>
          <p14:tracePt t="23070" x="4178300" y="3384550"/>
          <p14:tracePt t="23077" x="4171950" y="3378200"/>
          <p14:tracePt t="23086" x="4152900" y="3371850"/>
          <p14:tracePt t="23094" x="4127500" y="3352800"/>
          <p14:tracePt t="23102" x="4102100" y="3340100"/>
          <p14:tracePt t="23111" x="4064000" y="3321050"/>
          <p14:tracePt t="23117" x="4000500" y="3295650"/>
          <p14:tracePt t="23126" x="3937000" y="3289300"/>
          <p14:tracePt t="23135" x="3867150" y="3289300"/>
          <p14:tracePt t="23143" x="3822700" y="3289300"/>
          <p14:tracePt t="23151" x="3784600" y="3308350"/>
          <p14:tracePt t="23301" x="3784600" y="3302000"/>
          <p14:tracePt t="23333" x="3765550" y="3276600"/>
          <p14:tracePt t="23342" x="3759200" y="3276600"/>
          <p14:tracePt t="23351" x="3740150" y="3257550"/>
          <p14:tracePt t="23359" x="3721100" y="3244850"/>
          <p14:tracePt t="23369" x="3689350" y="3219450"/>
          <p14:tracePt t="23379" x="3651250" y="3194050"/>
          <p14:tracePt t="23388" x="3581400" y="3149600"/>
          <p14:tracePt t="23397" x="3511550" y="3098800"/>
          <p14:tracePt t="23408" x="3429000" y="3054350"/>
          <p14:tracePt t="23409" x="3352800" y="3009900"/>
          <p14:tracePt t="23418" x="3263900" y="2952750"/>
          <p14:tracePt t="23427" x="3175000" y="2889250"/>
          <p14:tracePt t="23435" x="3079750" y="2825750"/>
          <p14:tracePt t="23444" x="2978150" y="2749550"/>
          <p14:tracePt t="23452" x="2889250" y="2667000"/>
          <p14:tracePt t="23461" x="2800350" y="2603500"/>
          <p14:tracePt t="23469" x="2705100" y="2533650"/>
          <p14:tracePt t="23478" x="2603500" y="2457450"/>
          <p14:tracePt t="23485" x="2508250" y="2381250"/>
          <p14:tracePt t="23486" x="2406650" y="2311400"/>
          <p14:tracePt t="23496" x="2311400" y="2241550"/>
          <p14:tracePt t="23504" x="2203450" y="2190750"/>
          <p14:tracePt t="23515" x="2108200" y="2120900"/>
          <p14:tracePt t="23524" x="2012950" y="2070100"/>
          <p14:tracePt t="23524" x="1917700" y="2012950"/>
          <p14:tracePt t="23532" x="1828800" y="1962150"/>
          <p14:tracePt t="23545" x="1765300" y="1917700"/>
          <p14:tracePt t="23552" x="1701800" y="1879600"/>
          <p14:tracePt t="23561" x="1663700" y="1847850"/>
          <p14:tracePt t="23569" x="1638300" y="1835150"/>
          <p14:tracePt t="23570" x="1625600" y="1816100"/>
          <p14:tracePt t="23580" x="1612900" y="1809750"/>
          <p14:tracePt t="23587" x="1606550" y="1809750"/>
          <p14:tracePt t="23596" x="1600200" y="1797050"/>
          <p14:tracePt t="23611" x="1600200" y="1790700"/>
          <p14:tracePt t="23619" x="1593850" y="1784350"/>
          <p14:tracePt t="23631" x="1587500" y="1771650"/>
          <p14:tracePt t="23648" x="1568450" y="1758950"/>
          <p14:tracePt t="23658" x="1555750" y="1746250"/>
          <p14:tracePt t="23664" x="1543050" y="1727200"/>
          <p14:tracePt t="23682" x="1536700" y="1720850"/>
          <p14:tracePt t="23695" x="1530350" y="1714500"/>
          <p14:tracePt t="23712" x="1524000" y="1708150"/>
          <p14:tracePt t="23720" x="1524000" y="1701800"/>
          <p14:tracePt t="23729" x="1517650" y="1695450"/>
          <p14:tracePt t="23737" x="1511300" y="1689100"/>
          <p14:tracePt t="23745" x="1504950" y="1682750"/>
          <p14:tracePt t="23761" x="1498600" y="1676400"/>
          <p14:tracePt t="23774" x="1498600" y="1670050"/>
          <p14:tracePt t="23789" x="1492250" y="1670050"/>
          <p14:tracePt t="23805" x="1498600" y="1670050"/>
          <p14:tracePt t="23813" x="1498600" y="1663700"/>
          <p14:tracePt t="23835" x="1504950" y="1663700"/>
          <p14:tracePt t="23851" x="1511300" y="1663700"/>
          <p14:tracePt t="23868" x="1517650" y="1663700"/>
          <p14:tracePt t="23876" x="1524000" y="1657350"/>
          <p14:tracePt t="23886" x="1543050" y="1657350"/>
          <p14:tracePt t="23893" x="1549400" y="1657350"/>
          <p14:tracePt t="23903" x="1562100" y="1657350"/>
          <p14:tracePt t="23910" x="1581150" y="1657350"/>
          <p14:tracePt t="23919" x="1593850" y="1651000"/>
          <p14:tracePt t="23927" x="1612900" y="1644650"/>
          <p14:tracePt t="23936" x="1644650" y="1644650"/>
          <p14:tracePt t="23943" x="1682750" y="1638300"/>
          <p14:tracePt t="23952" x="1714500" y="1631950"/>
          <p14:tracePt t="23961" x="1746250" y="1631950"/>
          <p14:tracePt t="23968" x="1771650" y="1625600"/>
          <p14:tracePt t="23978" x="1797050" y="1625600"/>
          <p14:tracePt t="23987" x="1828800" y="1619250"/>
          <p14:tracePt t="23987" x="1847850" y="1619250"/>
          <p14:tracePt t="23995" x="1873250" y="1619250"/>
          <p14:tracePt t="24003" x="1892300" y="1619250"/>
          <p14:tracePt t="24010" x="1917700" y="1619250"/>
          <p14:tracePt t="24019" x="1936750" y="1619250"/>
          <p14:tracePt t="24027" x="1962150" y="1619250"/>
          <p14:tracePt t="24036" x="1974850" y="1619250"/>
          <p14:tracePt t="24045" x="2000250" y="1619250"/>
          <p14:tracePt t="24053" x="2019300" y="1619250"/>
          <p14:tracePt t="24061" x="2044700" y="1619250"/>
          <p14:tracePt t="24068" x="2063750" y="1619250"/>
          <p14:tracePt t="24078" x="2089150" y="1619250"/>
          <p14:tracePt t="24086" x="2108200" y="1619250"/>
          <p14:tracePt t="24094" x="2139950" y="1619250"/>
          <p14:tracePt t="24105" x="2165350" y="1619250"/>
          <p14:tracePt t="24105" x="2190750" y="1619250"/>
          <p14:tracePt t="24113" x="2209800" y="1619250"/>
          <p14:tracePt t="24120" x="2216150" y="1619250"/>
          <p14:tracePt t="24128" x="2228850" y="1619250"/>
          <p14:tracePt t="24136" x="2235200" y="1619250"/>
          <p14:tracePt t="24145" x="2241550" y="1619250"/>
          <p14:tracePt t="24197" x="2247900" y="1619250"/>
          <p14:tracePt t="24259" x="2254250" y="1619250"/>
          <p14:tracePt t="24543" x="2254250" y="1612900"/>
          <p14:tracePt t="63199" x="2247900" y="1612900"/>
          <p14:tracePt t="63229" x="2247900" y="1619250"/>
          <p14:tracePt t="63301" x="2247900" y="1612900"/>
          <p14:tracePt t="63489" x="2241550" y="1612900"/>
          <p14:tracePt t="63513" x="2235200" y="1612900"/>
          <p14:tracePt t="63521" x="2235200" y="1606550"/>
          <p14:tracePt t="63530" x="2228850" y="1606550"/>
          <p14:tracePt t="63552" x="2222500" y="1606550"/>
          <p14:tracePt t="63568" x="2216150" y="1600200"/>
          <p14:tracePt t="63578" x="2209800" y="1600200"/>
          <p14:tracePt t="63586" x="2203450" y="1593850"/>
          <p14:tracePt t="63594" x="2197100" y="1593850"/>
          <p14:tracePt t="63603" x="2190750" y="1587500"/>
          <p14:tracePt t="63615" x="2184400" y="1581150"/>
          <p14:tracePt t="63670" x="2178050" y="1581150"/>
          <p14:tracePt t="63983" x="2184400" y="1581150"/>
          <p14:tracePt t="64149" x="2178050" y="1581150"/>
          <p14:tracePt t="67275" x="2184400" y="1581150"/>
          <p14:tracePt t="67297" x="2184400" y="1574800"/>
          <p14:tracePt t="67306" x="2190750" y="1574800"/>
          <p14:tracePt t="67407" x="2190750" y="1568450"/>
          <p14:tracePt t="67431" x="2197100" y="1568450"/>
          <p14:tracePt t="72066" x="2203450" y="1568450"/>
          <p14:tracePt t="72074" x="2209800" y="1568450"/>
          <p14:tracePt t="72087" x="2216150" y="1568450"/>
          <p14:tracePt t="72097" x="2222500" y="1568450"/>
          <p14:tracePt t="72112" x="2222500" y="1562100"/>
          <p14:tracePt t="72128" x="2222500" y="1555750"/>
          <p14:tracePt t="72143" x="2222500" y="1549400"/>
          <p14:tracePt t="72153" x="2216150" y="1543050"/>
          <p14:tracePt t="72163" x="2216150" y="1530350"/>
          <p14:tracePt t="72169" x="2216150" y="1524000"/>
          <p14:tracePt t="72176" x="2209800" y="1517650"/>
          <p14:tracePt t="72185" x="2209800" y="1498600"/>
          <p14:tracePt t="72193" x="2197100" y="1466850"/>
          <p14:tracePt t="72202" x="2184400" y="1441450"/>
          <p14:tracePt t="72208" x="2171700" y="1403350"/>
          <p14:tracePt t="72218" x="2152650" y="1365250"/>
          <p14:tracePt t="72223" x="2127250" y="1327150"/>
          <p14:tracePt t="72232" x="2101850" y="1289050"/>
          <p14:tracePt t="72241" x="2070100" y="1250950"/>
          <p14:tracePt t="72249" x="2032000" y="1212850"/>
          <p14:tracePt t="72258" x="1993900" y="1181100"/>
          <p14:tracePt t="72266" x="1968500" y="1162050"/>
          <p14:tracePt t="72275" x="1930400" y="1136650"/>
          <p14:tracePt t="72285" x="1892300" y="1117600"/>
          <p14:tracePt t="72294" x="1841500" y="1098550"/>
          <p14:tracePt t="72295" x="1797050" y="1073150"/>
          <p14:tracePt t="72304" x="1746250" y="1041400"/>
          <p14:tracePt t="72313" x="1689100" y="1022350"/>
          <p14:tracePt t="72324" x="1644650" y="1003300"/>
          <p14:tracePt t="72329" x="1606550" y="984250"/>
          <p14:tracePt t="72341" x="1555750" y="971550"/>
          <p14:tracePt t="72342" x="1524000" y="965200"/>
          <p14:tracePt t="72350" x="1485900" y="952500"/>
          <p14:tracePt t="72359" x="1447800" y="952500"/>
          <p14:tracePt t="72369" x="1397000" y="946150"/>
          <p14:tracePt t="72375" x="1327150" y="946150"/>
          <p14:tracePt t="72391" x="1257300" y="946150"/>
          <p14:tracePt t="72391" x="1174750" y="946150"/>
          <p14:tracePt t="72399" x="1098550" y="952500"/>
          <p14:tracePt t="72410" x="1022350" y="965200"/>
          <p14:tracePt t="72411" x="939800" y="1009650"/>
          <p14:tracePt t="72420" x="857250" y="1047750"/>
          <p14:tracePt t="72429" x="774700" y="1092200"/>
          <p14:tracePt t="72437" x="685800" y="1149350"/>
          <p14:tracePt t="72448" x="609600" y="1212850"/>
          <p14:tracePt t="72455" x="546100" y="1282700"/>
          <p14:tracePt t="72463" x="488950" y="1352550"/>
          <p14:tracePt t="72474" x="444500" y="1409700"/>
          <p14:tracePt t="72480" x="419100" y="1466850"/>
          <p14:tracePt t="72492" x="400050" y="1511300"/>
          <p14:tracePt t="72492" x="400050" y="1543050"/>
          <p14:tracePt t="72498" x="400050" y="1562100"/>
          <p14:tracePt t="72508" x="406400" y="1581150"/>
          <p14:tracePt t="72514" x="419100" y="1593850"/>
          <p14:tracePt t="72525" x="444500" y="1612900"/>
          <p14:tracePt t="72530" x="469900" y="1631950"/>
          <p14:tracePt t="72541" x="495300" y="1644650"/>
          <p14:tracePt t="72547" x="533400" y="1657350"/>
          <p14:tracePt t="72560" x="571500" y="1663700"/>
          <p14:tracePt t="72560" x="590550" y="1663700"/>
          <p14:tracePt t="72575" x="596900" y="1657350"/>
          <p14:tracePt t="72585" x="596900" y="1651000"/>
          <p14:tracePt t="72593" x="596900" y="1631950"/>
          <p14:tracePt t="72599" x="584200" y="1606550"/>
          <p14:tracePt t="72609" x="577850" y="1593850"/>
          <p14:tracePt t="72620" x="565150" y="1581150"/>
          <p14:tracePt t="72624" x="546100" y="1574800"/>
          <p14:tracePt t="72635" x="520700" y="1562100"/>
          <p14:tracePt t="72658" x="501650" y="1562100"/>
          <p14:tracePt t="72658" x="450850" y="1568450"/>
          <p14:tracePt t="72667" x="425450" y="1568450"/>
          <p14:tracePt t="72676" x="406400" y="1581150"/>
          <p14:tracePt t="72692" x="387350" y="1587500"/>
          <p14:tracePt t="72693" x="387350" y="1593850"/>
          <p14:tracePt t="72702" x="387350" y="1600200"/>
          <p14:tracePt t="72718" x="393700" y="1606550"/>
          <p14:tracePt t="72729" x="400050" y="1612900"/>
          <p14:tracePt t="72737" x="438150" y="1625600"/>
          <p14:tracePt t="72748" x="476250" y="1638300"/>
          <p14:tracePt t="72748" x="520700" y="1651000"/>
          <p14:tracePt t="72758" x="577850" y="1663700"/>
          <p14:tracePt t="72765" x="628650" y="1670050"/>
          <p14:tracePt t="72776" x="660400" y="1670050"/>
          <p14:tracePt t="72786" x="692150" y="1663700"/>
          <p14:tracePt t="72792" x="711200" y="1663700"/>
          <p14:tracePt t="72804" x="717550" y="1657350"/>
          <p14:tracePt t="72814" x="723900" y="1651000"/>
          <p14:tracePt t="72822" x="723900" y="1644650"/>
          <p14:tracePt t="72831" x="717550" y="1638300"/>
          <p14:tracePt t="72841" x="717550" y="1631950"/>
          <p14:tracePt t="72842" x="717550" y="1625600"/>
          <p14:tracePt t="72852" x="711200" y="1619250"/>
          <p14:tracePt t="72862" x="704850" y="1612900"/>
          <p14:tracePt t="72876" x="698500" y="1612900"/>
          <p14:tracePt t="72886" x="698500" y="1606550"/>
          <p14:tracePt t="72927" x="698500" y="1600200"/>
          <p14:tracePt t="72951" x="692150" y="1600200"/>
          <p14:tracePt t="72967" x="685800" y="1600200"/>
          <p14:tracePt t="72983" x="679450" y="1600200"/>
          <p14:tracePt t="72992" x="673100" y="1606550"/>
          <p14:tracePt t="73001" x="654050" y="1612900"/>
          <p14:tracePt t="73014" x="635000" y="1625600"/>
          <p14:tracePt t="73015" x="628650" y="1631950"/>
          <p14:tracePt t="73025" x="615950" y="1631950"/>
          <p14:tracePt t="73061" x="609600" y="1631950"/>
          <p14:tracePt t="73069" x="609600" y="1625600"/>
          <p14:tracePt t="73079" x="615950" y="1612900"/>
          <p14:tracePt t="73087" x="615950" y="1581150"/>
          <p14:tracePt t="73093" x="615950" y="1543050"/>
          <p14:tracePt t="73103" x="615950" y="1511300"/>
          <p14:tracePt t="73110" x="615950" y="1473200"/>
          <p14:tracePt t="73120" x="615950" y="1441450"/>
          <p14:tracePt t="73126" x="609600" y="1416050"/>
          <p14:tracePt t="73137" x="603250" y="1397000"/>
          <p14:tracePt t="73146" x="596900" y="1390650"/>
          <p14:tracePt t="73154" x="590550" y="1384300"/>
          <p14:tracePt t="73172" x="584200" y="1384300"/>
          <p14:tracePt t="73188" x="584200" y="1390650"/>
          <p14:tracePt t="73199" x="577850" y="1390650"/>
          <p14:tracePt t="73208" x="577850" y="1397000"/>
          <p14:tracePt t="73215" x="571500" y="1416050"/>
          <p14:tracePt t="73224" x="571500" y="1422400"/>
          <p14:tracePt t="73227" x="571500" y="1428750"/>
          <p14:tracePt t="73241" x="571500" y="1435100"/>
          <p14:tracePt t="73265" x="577850" y="1435100"/>
          <p14:tracePt t="73313" x="571500" y="1435100"/>
          <p14:tracePt t="73330" x="565150" y="1428750"/>
          <p14:tracePt t="73343" x="552450" y="1409700"/>
          <p14:tracePt t="73352" x="546100" y="1409700"/>
          <p14:tracePt t="73360" x="539750" y="1403350"/>
          <p14:tracePt t="73369" x="533400" y="1403350"/>
          <p14:tracePt t="73381" x="527050" y="1397000"/>
          <p14:tracePt t="73407" x="520700" y="1397000"/>
          <p14:tracePt t="73424" x="514350" y="1397000"/>
          <p14:tracePt t="73547" x="514350" y="1390650"/>
          <p14:tracePt t="73571" x="514350" y="1384300"/>
          <p14:tracePt t="73603" x="508000" y="1377950"/>
          <p14:tracePt t="73649" x="508000" y="1384300"/>
          <p14:tracePt t="73657" x="501650" y="1384300"/>
          <p14:tracePt t="74993" x="508000" y="1384300"/>
          <p14:tracePt t="75001" x="514350" y="1390650"/>
          <p14:tracePt t="75011" x="520700" y="1397000"/>
          <p14:tracePt t="75021" x="527050" y="1397000"/>
          <p14:tracePt t="75027" x="533400" y="1416050"/>
          <p14:tracePt t="75036" x="558800" y="1441450"/>
          <p14:tracePt t="75045" x="603250" y="1479550"/>
          <p14:tracePt t="75054" x="654050" y="1524000"/>
          <p14:tracePt t="75060" x="723900" y="1587500"/>
          <p14:tracePt t="75072" x="800100" y="1663700"/>
          <p14:tracePt t="75082" x="889000" y="1733550"/>
          <p14:tracePt t="75082" x="996950" y="1828800"/>
          <p14:tracePt t="75092" x="1117600" y="1911350"/>
          <p14:tracePt t="75097" x="1263650" y="2000250"/>
          <p14:tracePt t="75109" x="1416050" y="2108200"/>
          <p14:tracePt t="75120" x="1581150" y="2203450"/>
          <p14:tracePt t="75120" x="1758950" y="2286000"/>
          <p14:tracePt t="75129" x="1943100" y="2362200"/>
          <p14:tracePt t="75137" x="2120900" y="2425700"/>
          <p14:tracePt t="75149" x="2292350" y="2476500"/>
          <p14:tracePt t="75150" x="2457450" y="2520950"/>
          <p14:tracePt t="75160" x="2609850" y="2546350"/>
          <p14:tracePt t="75168" x="2749550" y="2571750"/>
          <p14:tracePt t="75178" x="2901950" y="2597150"/>
          <p14:tracePt t="75186" x="3054350" y="2622550"/>
          <p14:tracePt t="75195" x="3194050" y="2641600"/>
          <p14:tracePt t="75203" x="3327400" y="2654300"/>
          <p14:tracePt t="75210" x="3448050" y="2667000"/>
          <p14:tracePt t="75221" x="3562350" y="2679700"/>
          <p14:tracePt t="75225" x="3663950" y="2679700"/>
          <p14:tracePt t="75230" x="3740150" y="2679700"/>
          <p14:tracePt t="75241" x="3810000" y="2679700"/>
          <p14:tracePt t="75248" x="3873500" y="2679700"/>
          <p14:tracePt t="75255" x="3917950" y="2679700"/>
          <p14:tracePt t="75264" x="3949700" y="2673350"/>
          <p14:tracePt t="75281" x="3956050" y="2667000"/>
          <p14:tracePt t="75298" x="3962400" y="2667000"/>
          <p14:tracePt t="75313" x="3962400" y="2660650"/>
          <p14:tracePt t="75324" x="3956050" y="2660650"/>
          <p14:tracePt t="75369" x="3956050" y="2654300"/>
          <p14:tracePt t="75549" x="3949700" y="2654300"/>
          <p14:tracePt t="75613" x="3943350" y="2654300"/>
          <p14:tracePt t="75621" x="3937000" y="2654300"/>
          <p14:tracePt t="75629" x="3930650" y="2654300"/>
          <p14:tracePt t="119284" x="3930650" y="2647950"/>
          <p14:tracePt t="119294" x="3924300" y="2647950"/>
          <p14:tracePt t="119339" x="3924300" y="2641600"/>
          <p14:tracePt t="119347" x="3917950" y="2641600"/>
          <p14:tracePt t="119417" x="3930650" y="2654300"/>
          <p14:tracePt t="119425" x="3949700" y="2679700"/>
          <p14:tracePt t="119435" x="3956050" y="2698750"/>
          <p14:tracePt t="119444" x="3968750" y="2717800"/>
          <p14:tracePt t="119455" x="3981450" y="2743200"/>
          <p14:tracePt t="119707" x="3975100" y="2736850"/>
          <p14:tracePt t="119723" x="3975100" y="2730500"/>
          <p14:tracePt t="119732" x="3975100" y="2724150"/>
          <p14:tracePt t="119740" x="3968750" y="2717800"/>
          <p14:tracePt t="119749" x="3943350" y="2698750"/>
          <p14:tracePt t="119758" x="3911600" y="2660650"/>
          <p14:tracePt t="119766" x="3867150" y="2622550"/>
          <p14:tracePt t="119776" x="3810000" y="2578100"/>
          <p14:tracePt t="119781" x="3740150" y="2533650"/>
          <p14:tracePt t="119793" x="3676650" y="2482850"/>
          <p14:tracePt t="119799" x="3587750" y="2438400"/>
          <p14:tracePt t="119811" x="3511550" y="2393950"/>
          <p14:tracePt t="119816" x="3435350" y="2355850"/>
          <p14:tracePt t="119829" x="3352800" y="2305050"/>
          <p14:tracePt t="119838" x="3270250" y="2260600"/>
          <p14:tracePt t="119839" x="3194050" y="2216150"/>
          <p14:tracePt t="119848" x="3105150" y="2165350"/>
          <p14:tracePt t="119854" x="3016250" y="2108200"/>
          <p14:tracePt t="119864" x="2921000" y="2063750"/>
          <p14:tracePt t="119874" x="2825750" y="2012950"/>
          <p14:tracePt t="119882" x="2736850" y="1968500"/>
          <p14:tracePt t="119887" x="2660650" y="1924050"/>
          <p14:tracePt t="119898" x="2584450" y="1892300"/>
          <p14:tracePt t="119909" x="2520950" y="1854200"/>
          <p14:tracePt t="119910" x="2463800" y="1835150"/>
          <p14:tracePt t="119923" x="2413000" y="1809750"/>
          <p14:tracePt t="119923" x="2381250" y="1803400"/>
          <p14:tracePt t="119933" x="2330450" y="1797050"/>
          <p14:tracePt t="119942" x="2286000" y="1790700"/>
          <p14:tracePt t="119949" x="2228850" y="1790700"/>
          <p14:tracePt t="119959" x="2171700" y="1790700"/>
          <p14:tracePt t="119964" x="2114550" y="1797050"/>
          <p14:tracePt t="119977" x="2057400" y="1803400"/>
          <p14:tracePt t="119977" x="2012950" y="1822450"/>
          <p14:tracePt t="119988" x="1974850" y="1835150"/>
          <p14:tracePt t="120000" x="1949450" y="1847850"/>
          <p14:tracePt t="120000" x="1936750" y="1860550"/>
          <p14:tracePt t="120008" x="1930400" y="1873250"/>
          <p14:tracePt t="120021" x="1943100" y="1885950"/>
          <p14:tracePt t="120030" x="1968500" y="1905000"/>
          <p14:tracePt t="120040" x="1993900" y="1924050"/>
          <p14:tracePt t="120049" x="2044700" y="1936750"/>
          <p14:tracePt t="120055" x="2108200" y="1949450"/>
          <p14:tracePt t="120064" x="2165350" y="1955800"/>
          <p14:tracePt t="120073" x="2228850" y="1955800"/>
          <p14:tracePt t="120081" x="2305050" y="1949450"/>
          <p14:tracePt t="120093" x="2381250" y="1936750"/>
          <p14:tracePt t="120093" x="2444750" y="1917700"/>
          <p14:tracePt t="120105" x="2501900" y="1892300"/>
          <p14:tracePt t="120113" x="2552700" y="1860550"/>
          <p14:tracePt t="120120" x="2565400" y="1841500"/>
          <p14:tracePt t="120131" x="2571750" y="1816100"/>
          <p14:tracePt t="120138" x="2565400" y="1797050"/>
          <p14:tracePt t="120148" x="2540000" y="1778000"/>
          <p14:tracePt t="120153" x="2533650" y="1771650"/>
          <p14:tracePt t="120164" x="2514600" y="1765300"/>
          <p14:tracePt t="120165" x="2489200" y="1758950"/>
          <p14:tracePt t="120176" x="2470150" y="1758950"/>
          <p14:tracePt t="120184" x="2444750" y="1758950"/>
          <p14:tracePt t="120197" x="2432050" y="1758950"/>
          <p14:tracePt t="120201" x="2425700" y="1765300"/>
          <p14:tracePt t="120213" x="2419350" y="1771650"/>
          <p14:tracePt t="120223" x="2425700" y="1771650"/>
          <p14:tracePt t="120223" x="2425700" y="1778000"/>
          <p14:tracePt t="120232" x="2457450" y="1797050"/>
          <p14:tracePt t="120239" x="2489200" y="1809750"/>
          <p14:tracePt t="120247" x="2540000" y="1822450"/>
          <p14:tracePt t="120257" x="2597150" y="1835150"/>
          <p14:tracePt t="120265" x="2660650" y="1847850"/>
          <p14:tracePt t="120277" x="2705100" y="1847850"/>
          <p14:tracePt t="120278" x="2774950" y="1847850"/>
          <p14:tracePt t="120283" x="2813050" y="1847850"/>
          <p14:tracePt t="120294" x="2838450" y="1841500"/>
          <p14:tracePt t="120300" x="2857500" y="1841500"/>
          <p14:tracePt t="120311" x="2882900" y="1835150"/>
          <p14:tracePt t="120315" x="2901950" y="1835150"/>
          <p14:tracePt t="120325" x="2908300" y="1835150"/>
          <p14:tracePt t="120359" x="2914650" y="1835150"/>
          <p14:tracePt t="120383" x="2914650" y="1841500"/>
          <p14:tracePt t="120392" x="2914650" y="1847850"/>
          <p14:tracePt t="120401" x="2921000" y="1860550"/>
          <p14:tracePt t="120411" x="2927350" y="1879600"/>
          <p14:tracePt t="120418" x="2952750" y="1905000"/>
          <p14:tracePt t="120430" x="2984500" y="1943100"/>
          <p14:tracePt t="120435" x="3035300" y="1974850"/>
          <p14:tracePt t="120447" x="3086100" y="2012950"/>
          <p14:tracePt t="120453" x="3155950" y="2051050"/>
          <p14:tracePt t="120464" x="3238500" y="2089150"/>
          <p14:tracePt t="120474" x="3333750" y="2120900"/>
          <p14:tracePt t="120474" x="3448050" y="2152650"/>
          <p14:tracePt t="120481" x="3568700" y="2190750"/>
          <p14:tracePt t="120490" x="3702050" y="2228850"/>
          <p14:tracePt t="120505" x="3829050" y="2260600"/>
          <p14:tracePt t="120505" x="3930650" y="2292350"/>
          <p14:tracePt t="120512" x="4013200" y="2311400"/>
          <p14:tracePt t="120519" x="4083050" y="2336800"/>
          <p14:tracePt t="120531" x="4127500" y="2349500"/>
          <p14:tracePt t="120532" x="4152900" y="2368550"/>
          <p14:tracePt t="120541" x="4165600" y="2374900"/>
          <p14:tracePt t="120555" x="4171950" y="2374900"/>
          <p14:tracePt t="120603" x="4171950" y="2381250"/>
          <p14:tracePt t="120837" x="4165600" y="2374900"/>
          <p14:tracePt t="121559" x="4159250" y="2374900"/>
          <p14:tracePt t="121647" x="4165600" y="2374900"/>
          <p14:tracePt t="121655" x="4165600" y="2362200"/>
          <p14:tracePt t="121664" x="4165600" y="2355850"/>
          <p14:tracePt t="121672" x="4165600" y="2330450"/>
          <p14:tracePt t="121680" x="4152900" y="2292350"/>
          <p14:tracePt t="121687" x="4127500" y="2254250"/>
          <p14:tracePt t="121696" x="4089400" y="2203450"/>
          <p14:tracePt t="121704" x="4025900" y="2159000"/>
          <p14:tracePt t="121713" x="3949700" y="2108200"/>
          <p14:tracePt t="121722" x="3860800" y="2063750"/>
          <p14:tracePt t="121730" x="3778250" y="2038350"/>
          <p14:tracePt t="121739" x="3683000" y="2019300"/>
          <p14:tracePt t="121748" x="3587750" y="2006600"/>
          <p14:tracePt t="121757" x="3492500" y="2000250"/>
          <p14:tracePt t="121763" x="3397250" y="2000250"/>
          <p14:tracePt t="121768" x="3302000" y="2006600"/>
          <p14:tracePt t="121782" x="3206750" y="2025650"/>
          <p14:tracePt t="121792" x="3162300" y="2032000"/>
          <p14:tracePt t="121793" x="3117850" y="2051050"/>
          <p14:tracePt t="121802" x="3098800" y="2057400"/>
          <p14:tracePt t="121832" x="3117850" y="2057400"/>
          <p14:tracePt t="121839" x="3175000" y="2070100"/>
          <p14:tracePt t="121848" x="3251200" y="2070100"/>
          <p14:tracePt t="121859" x="3346450" y="2070100"/>
          <p14:tracePt t="121863" x="3441700" y="2070100"/>
          <p14:tracePt t="121869" x="3536950" y="2070100"/>
          <p14:tracePt t="121881" x="3625850" y="2057400"/>
          <p14:tracePt t="121893" x="3683000" y="2051050"/>
          <p14:tracePt t="121893" x="3733800" y="2038350"/>
          <p14:tracePt t="121904" x="3778250" y="2025650"/>
          <p14:tracePt t="121913" x="3835400" y="2019300"/>
          <p14:tracePt t="121924" x="3892550" y="2006600"/>
          <p14:tracePt t="121925" x="3968750" y="2006600"/>
          <p14:tracePt t="121931" x="4051300" y="2006600"/>
          <p14:tracePt t="121940" x="4152900" y="2006600"/>
          <p14:tracePt t="121949" x="4279900" y="2012950"/>
          <p14:tracePt t="121956" x="4406900" y="2032000"/>
          <p14:tracePt t="121966" x="4559300" y="2057400"/>
          <p14:tracePt t="121974" x="4730750" y="2082800"/>
          <p14:tracePt t="121984" x="5099050" y="2133600"/>
          <p14:tracePt t="121993" x="5302250" y="2159000"/>
          <p14:tracePt t="122000" x="5499100" y="2184400"/>
          <p14:tracePt t="122009" x="5683250" y="2209800"/>
          <p14:tracePt t="122016" x="5861050" y="2228850"/>
          <p14:tracePt t="122026" x="6032500" y="2228850"/>
          <p14:tracePt t="122031" x="6184900" y="2228850"/>
          <p14:tracePt t="122042" x="6318250" y="2228850"/>
          <p14:tracePt t="122051" x="6419850" y="2228850"/>
          <p14:tracePt t="122059" x="6496050" y="2228850"/>
          <p14:tracePt t="122066" x="6572250" y="2216150"/>
          <p14:tracePt t="122075" x="6616700" y="2209800"/>
          <p14:tracePt t="122082" x="6654800" y="2203450"/>
          <p14:tracePt t="122098" x="6661150" y="2203450"/>
          <p14:tracePt t="122106" x="6661150" y="2197100"/>
          <p14:tracePt t="122114" x="6654800" y="2197100"/>
          <p14:tracePt t="122127" x="6648450" y="2197100"/>
          <p14:tracePt t="122136" x="6629400" y="2197100"/>
          <p14:tracePt t="122144" x="6604000" y="2197100"/>
          <p14:tracePt t="122151" x="6565900" y="2197100"/>
          <p14:tracePt t="122159" x="6515100" y="2197100"/>
          <p14:tracePt t="122166" x="6426200" y="2203450"/>
          <p14:tracePt t="122175" x="6318250" y="2203450"/>
          <p14:tracePt t="122182" x="6197600" y="2203450"/>
          <p14:tracePt t="122190" x="6045200" y="2203450"/>
          <p14:tracePt t="122198" x="5892800" y="2203450"/>
          <p14:tracePt t="122206" x="5721350" y="2203450"/>
          <p14:tracePt t="122216" x="5543550" y="2197100"/>
          <p14:tracePt t="122225" x="5359400" y="2190750"/>
          <p14:tracePt t="122231" x="5175250" y="2190750"/>
          <p14:tracePt t="122242" x="5010150" y="2190750"/>
          <p14:tracePt t="122246" x="4832350" y="2190750"/>
          <p14:tracePt t="122255" x="4648200" y="2190750"/>
          <p14:tracePt t="122264" x="4483100" y="2190750"/>
          <p14:tracePt t="122271" x="4311650" y="2190750"/>
          <p14:tracePt t="122282" x="4140200" y="2203450"/>
          <p14:tracePt t="122296" x="3975100" y="2228850"/>
          <p14:tracePt t="122297" x="3854450" y="2254250"/>
          <p14:tracePt t="122298" x="3740150" y="2286000"/>
          <p14:tracePt t="122307" x="3644900" y="2311400"/>
          <p14:tracePt t="122317" x="3568700" y="2324100"/>
          <p14:tracePt t="122332" x="3536950" y="2336800"/>
          <p14:tracePt t="122333" x="3517900" y="2343150"/>
          <p14:tracePt t="122343" x="3511550" y="2343150"/>
          <p14:tracePt t="122355" x="3524250" y="2349500"/>
          <p14:tracePt t="122365" x="3543300" y="2349500"/>
          <p14:tracePt t="122372" x="3587750" y="2355850"/>
          <p14:tracePt t="122387" x="3663950" y="2355850"/>
          <p14:tracePt t="122397" x="3746500" y="2355850"/>
          <p14:tracePt t="122397" x="3854450" y="2355850"/>
          <p14:tracePt t="122401" x="3975100" y="2349500"/>
          <p14:tracePt t="122412" x="4114800" y="2336800"/>
          <p14:tracePt t="122421" x="4267200" y="2317750"/>
          <p14:tracePt t="122435" x="4432300" y="2298700"/>
          <p14:tracePt t="122435" x="4591050" y="2292350"/>
          <p14:tracePt t="122447" x="4749800" y="2286000"/>
          <p14:tracePt t="122452" x="4902200" y="2286000"/>
          <p14:tracePt t="122463" x="5048250" y="2286000"/>
          <p14:tracePt t="122478" x="5187950" y="2286000"/>
          <p14:tracePt t="122478" x="5340350" y="2286000"/>
          <p14:tracePt t="122496" x="5645150" y="2286000"/>
          <p14:tracePt t="122500" x="5784850" y="2286000"/>
          <p14:tracePt t="122513" x="5924550" y="2286000"/>
          <p14:tracePt t="122513" x="6051550" y="2286000"/>
          <p14:tracePt t="122518" x="6153150" y="2286000"/>
          <p14:tracePt t="122536" x="6235700" y="2286000"/>
          <p14:tracePt t="122536" x="6324600" y="2286000"/>
          <p14:tracePt t="122546" x="6407150" y="2286000"/>
          <p14:tracePt t="122551" x="6483350" y="2286000"/>
          <p14:tracePt t="122561" x="6565900" y="2286000"/>
          <p14:tracePt t="122566" x="6642100" y="2286000"/>
          <p14:tracePt t="122591" x="6705600" y="2286000"/>
          <p14:tracePt t="122591" x="6858000" y="2286000"/>
          <p14:tracePt t="122599" x="6927850" y="2286000"/>
          <p14:tracePt t="122605" x="6978650" y="2286000"/>
          <p14:tracePt t="122617" x="7010400" y="2286000"/>
          <p14:tracePt t="122627" x="7035800" y="2286000"/>
          <p14:tracePt t="122639" x="7042150" y="2286000"/>
          <p14:tracePt t="122639" x="7048500" y="2286000"/>
          <p14:tracePt t="122655" x="7054850" y="2286000"/>
          <p14:tracePt t="122691" x="7048500" y="2286000"/>
          <p14:tracePt t="122713" x="7042150" y="2286000"/>
          <p14:tracePt t="122731" x="7042150" y="2292350"/>
          <p14:tracePt t="122739" x="7035800" y="2292350"/>
          <p14:tracePt t="122761" x="7035800" y="2298700"/>
          <p14:tracePt t="122769" x="7029450" y="2298700"/>
          <p14:tracePt t="122785" x="7023100" y="2305050"/>
          <p14:tracePt t="122809" x="7016750" y="2305050"/>
          <p14:tracePt t="122817" x="7016750" y="2311400"/>
          <p14:tracePt t="122848" x="7010400" y="2311400"/>
          <p14:tracePt t="122864" x="7010400" y="2317750"/>
          <p14:tracePt t="122880" x="7004050" y="2317750"/>
          <p14:tracePt t="122897" x="6991350" y="2317750"/>
          <p14:tracePt t="122905" x="6985000" y="2324100"/>
          <p14:tracePt t="122915" x="6965950" y="2330450"/>
          <p14:tracePt t="122923" x="6940550" y="2343150"/>
          <p14:tracePt t="122931" x="6908800" y="2355850"/>
          <p14:tracePt t="122943" x="6883400" y="2374900"/>
          <p14:tracePt t="122943" x="6845300" y="2387600"/>
          <p14:tracePt t="122950" x="6807200" y="2406650"/>
          <p14:tracePt t="122961" x="6762750" y="2432050"/>
          <p14:tracePt t="122971" x="6718300" y="2451100"/>
          <p14:tracePt t="122978" x="6680200" y="2470150"/>
          <p14:tracePt t="122986" x="6642100" y="2489200"/>
          <p14:tracePt t="122995" x="6604000" y="2501900"/>
          <p14:tracePt t="123005" x="6578600" y="2514600"/>
          <p14:tracePt t="123011" x="6540500" y="2527300"/>
          <p14:tracePt t="123020" x="6502400" y="2540000"/>
          <p14:tracePt t="123032" x="6477000" y="2552700"/>
          <p14:tracePt t="123041" x="6438900" y="2565400"/>
          <p14:tracePt t="123042" x="6419850" y="2571750"/>
          <p14:tracePt t="123055" x="6381750" y="2571750"/>
          <p14:tracePt t="123055" x="6356350" y="2584450"/>
          <p14:tracePt t="123065" x="6324600" y="2597150"/>
          <p14:tracePt t="123075" x="6299200" y="2609850"/>
          <p14:tracePt t="123080" x="6273800" y="2622550"/>
          <p14:tracePt t="123085" x="6235700" y="2635250"/>
          <p14:tracePt t="123097" x="6210300" y="2647950"/>
          <p14:tracePt t="123109" x="6178550" y="2660650"/>
          <p14:tracePt t="123109" x="6153150" y="2667000"/>
          <p14:tracePt t="123115" x="6115050" y="2679700"/>
          <p14:tracePt t="123127" x="6076950" y="2686050"/>
          <p14:tracePt t="123137" x="6038850" y="2686050"/>
          <p14:tracePt t="123143" x="5994400" y="2692400"/>
          <p14:tracePt t="123150" x="5930900" y="2692400"/>
          <p14:tracePt t="123160" x="5854700" y="2692400"/>
          <p14:tracePt t="123165" x="5778500" y="2692400"/>
          <p14:tracePt t="123176" x="5702300" y="2692400"/>
          <p14:tracePt t="123181" x="5626100" y="2698750"/>
          <p14:tracePt t="123193" x="5562600" y="2698750"/>
          <p14:tracePt t="123194" x="5505450" y="2705100"/>
          <p14:tracePt t="123204" x="5448300" y="2717800"/>
          <p14:tracePt t="123212" x="5391150" y="2724150"/>
          <p14:tracePt t="123223" x="5334000" y="2724150"/>
          <p14:tracePt t="123229" x="5276850" y="2736850"/>
          <p14:tracePt t="123241" x="5226050" y="2743200"/>
          <p14:tracePt t="123241" x="5168900" y="2755900"/>
          <p14:tracePt t="123249" x="5099050" y="2762250"/>
          <p14:tracePt t="123259" x="5035550" y="2774950"/>
          <p14:tracePt t="123265" x="4978400" y="2781300"/>
          <p14:tracePt t="123275" x="4914900" y="2787650"/>
          <p14:tracePt t="123282" x="4864100" y="2794000"/>
          <p14:tracePt t="123292" x="4851400" y="2800350"/>
          <p14:tracePt t="123300" x="4832350" y="2806700"/>
          <p14:tracePt t="123310" x="4819650" y="2806700"/>
          <p14:tracePt t="123326" x="4813300" y="2806700"/>
          <p14:tracePt t="123342" x="4813300" y="2813050"/>
          <p14:tracePt t="123365" x="4819650" y="2819400"/>
          <p14:tracePt t="123382" x="4826000" y="2819400"/>
          <p14:tracePt t="123547" x="4826000" y="2813050"/>
          <p14:tracePt t="123577" x="4826000" y="2819400"/>
          <p14:tracePt t="123593" x="4819650" y="2813050"/>
          <p14:tracePt t="123609" x="4813300" y="2813050"/>
          <p14:tracePt t="123618" x="4813300" y="2806700"/>
          <p14:tracePt t="123633" x="4813300" y="2800350"/>
          <p14:tracePt t="123641" x="4806950" y="2800350"/>
          <p14:tracePt t="123649" x="4806950" y="2794000"/>
          <p14:tracePt t="123657" x="4800600" y="2794000"/>
          <p14:tracePt t="123666" x="4800600" y="2787650"/>
          <p14:tracePt t="123681" x="4800600" y="2781300"/>
          <p14:tracePt t="123687" x="4794250" y="2781300"/>
          <p14:tracePt t="123697" x="4794250" y="2774950"/>
          <p14:tracePt t="123712" x="4787900" y="2768600"/>
          <p14:tracePt t="123735" x="4787900" y="2762250"/>
          <p14:tracePt t="123743" x="4781550" y="2762250"/>
          <p14:tracePt t="123754" x="4781550" y="2755900"/>
          <p14:tracePt t="123773" x="4781550" y="2749550"/>
          <p14:tracePt t="123782" x="4775200" y="2749550"/>
          <p14:tracePt t="123805" x="4775200" y="2743200"/>
          <p14:tracePt t="123859" x="4775200" y="2736850"/>
          <p14:tracePt t="123868" x="4768850" y="2736850"/>
          <p14:tracePt t="124269" x="4762500" y="2736850"/>
          <p14:tracePt t="124417" x="4762500" y="2730500"/>
          <p14:tracePt t="124426" x="4756150" y="2730500"/>
          <p14:tracePt t="124441" x="4749800" y="2724150"/>
          <p14:tracePt t="124463" x="4743450" y="2724150"/>
          <p14:tracePt t="124637" x="4743450" y="2717800"/>
          <p14:tracePt t="124653" x="4737100" y="2717800"/>
          <p14:tracePt t="124666" x="4737100" y="2711450"/>
          <p14:tracePt t="124673" x="4737100" y="2705100"/>
          <p14:tracePt t="124685" x="4730750" y="2698750"/>
          <p14:tracePt t="124701" x="4730750" y="2692400"/>
          <p14:tracePt t="124709" x="4724400" y="2686050"/>
          <p14:tracePt t="124732" x="4724400" y="2679700"/>
          <p14:tracePt t="124740" x="4718050" y="2679700"/>
          <p14:tracePt t="124748" x="4718050" y="2673350"/>
          <p14:tracePt t="124765" x="4711700" y="2667000"/>
          <p14:tracePt t="124781" x="4711700" y="2660650"/>
          <p14:tracePt t="124795" x="4705350" y="2660650"/>
          <p14:tracePt t="124805" x="4705350" y="2654300"/>
          <p14:tracePt t="124812" x="4699000" y="2654300"/>
          <p14:tracePt t="124823" x="4699000" y="2647950"/>
          <p14:tracePt t="124830" x="4686300" y="2647950"/>
          <p14:tracePt t="124842" x="4667250" y="2635250"/>
          <p14:tracePt t="124842" x="4654550" y="2628900"/>
          <p14:tracePt t="124854" x="4635500" y="2616200"/>
          <p14:tracePt t="124862" x="4603750" y="2603500"/>
          <p14:tracePt t="124875" x="4578350" y="2590800"/>
          <p14:tracePt t="124875" x="4552950" y="2578100"/>
          <p14:tracePt t="124883" x="4521200" y="2565400"/>
          <p14:tracePt t="124893" x="4495800" y="2552700"/>
          <p14:tracePt t="124900" x="4476750" y="2546350"/>
          <p14:tracePt t="124914" x="4457700" y="2540000"/>
          <p14:tracePt t="124923" x="4451350" y="2533650"/>
          <p14:tracePt t="124924" x="4432300" y="2533650"/>
          <p14:tracePt t="124933" x="4413250" y="2527300"/>
          <p14:tracePt t="124942" x="4394200" y="2520950"/>
          <p14:tracePt t="124949" x="4381500" y="2514600"/>
          <p14:tracePt t="124959" x="4362450" y="2514600"/>
          <p14:tracePt t="124965" x="4343400" y="2514600"/>
          <p14:tracePt t="124975" x="4324350" y="2508250"/>
          <p14:tracePt t="124984" x="4298950" y="2501900"/>
          <p14:tracePt t="124985" x="4267200" y="2495550"/>
          <p14:tracePt t="124993" x="4241800" y="2495550"/>
          <p14:tracePt t="125000" x="4203700" y="2489200"/>
          <p14:tracePt t="125010" x="4165600" y="2482850"/>
          <p14:tracePt t="125018" x="4127500" y="2476500"/>
          <p14:tracePt t="125027" x="4114800" y="2476500"/>
          <p14:tracePt t="125033" x="4076700" y="2470150"/>
          <p14:tracePt t="125043" x="4038600" y="2463800"/>
          <p14:tracePt t="125053" x="4000500" y="2457450"/>
          <p14:tracePt t="125062" x="3962400" y="2457450"/>
          <p14:tracePt t="125066" x="3924300" y="2451100"/>
          <p14:tracePt t="125079" x="3886200" y="2444750"/>
          <p14:tracePt t="125088" x="3854450" y="2444750"/>
          <p14:tracePt t="125089" x="3822700" y="2444750"/>
          <p14:tracePt t="125097" x="3803650" y="2438400"/>
          <p14:tracePt t="125106" x="3797300" y="2438400"/>
          <p14:tracePt t="125113" x="3790950" y="2432050"/>
          <p14:tracePt t="125125" x="3778250" y="2432050"/>
          <p14:tracePt t="125125" x="3771900" y="2432050"/>
          <p14:tracePt t="125133" x="3765550" y="2432050"/>
          <p14:tracePt t="125141" x="3765550" y="2425700"/>
          <p14:tracePt t="125149" x="3752850" y="2425700"/>
          <p14:tracePt t="125157" x="3746500" y="2419350"/>
          <p14:tracePt t="125166" x="3740150" y="2419350"/>
          <p14:tracePt t="125174" x="3727450" y="2413000"/>
          <p14:tracePt t="125183" x="3714750" y="2413000"/>
          <p14:tracePt t="125192" x="3695700" y="2400300"/>
          <p14:tracePt t="125201" x="3683000" y="2400300"/>
          <p14:tracePt t="125210" x="3670300" y="2387600"/>
          <p14:tracePt t="125217" x="3651250" y="2387600"/>
          <p14:tracePt t="125235" x="3632200" y="2374900"/>
          <p14:tracePt t="125236" x="3594100" y="2368550"/>
          <p14:tracePt t="125245" x="3575050" y="2362200"/>
          <p14:tracePt t="125261" x="3556000" y="2355850"/>
          <p14:tracePt t="125273" x="3543300" y="2355850"/>
          <p14:tracePt t="125283" x="3530600" y="2349500"/>
          <p14:tracePt t="125284" x="3498850" y="2343150"/>
          <p14:tracePt t="125293" x="3492500" y="2336800"/>
          <p14:tracePt t="125304" x="3473450" y="2330450"/>
          <p14:tracePt t="125314" x="3454400" y="2330450"/>
          <p14:tracePt t="125322" x="3435350" y="2324100"/>
          <p14:tracePt t="125332" x="3422650" y="2317750"/>
          <p14:tracePt t="125342" x="3403600" y="2317750"/>
          <p14:tracePt t="125343" x="3384550" y="2317750"/>
          <p14:tracePt t="125356" x="3371850" y="2311400"/>
          <p14:tracePt t="125366" x="3365500" y="2311400"/>
          <p14:tracePt t="125390" x="3359150" y="2311400"/>
          <p14:tracePt t="125391" x="3352800" y="2311400"/>
          <p14:tracePt t="125400" x="3346450" y="2311400"/>
          <p14:tracePt t="125416" x="3340100" y="2311400"/>
          <p14:tracePt t="125424" x="3333750" y="2311400"/>
          <p14:tracePt t="125437" x="3327400" y="2311400"/>
          <p14:tracePt t="125453" x="3321050" y="2311400"/>
          <p14:tracePt t="125477" x="3314700" y="2311400"/>
          <p14:tracePt t="125501" x="3308350" y="2311400"/>
          <p14:tracePt t="125517" x="3295650" y="2311400"/>
          <p14:tracePt t="125539" x="3289300" y="2311400"/>
          <p14:tracePt t="125564" x="3282950" y="2305050"/>
          <p14:tracePt t="125579" x="3276600" y="2298700"/>
          <p14:tracePt t="125595" x="3270250" y="2292350"/>
          <p14:tracePt t="125605" x="3270250" y="2286000"/>
          <p14:tracePt t="125633" x="3263900" y="2286000"/>
          <p14:tracePt t="125751" x="3257550" y="2286000"/>
          <p14:tracePt t="125767" x="3263900" y="2292350"/>
          <p14:tracePt t="125783" x="3263900" y="2298700"/>
          <p14:tracePt t="125799" x="3263900" y="2305050"/>
          <p14:tracePt t="125816" x="3270250" y="2317750"/>
          <p14:tracePt t="125824" x="3270250" y="2324100"/>
          <p14:tracePt t="125833" x="3270250" y="2330450"/>
          <p14:tracePt t="125842" x="3276600" y="2343150"/>
          <p14:tracePt t="125850" x="3276600" y="2349500"/>
          <p14:tracePt t="125858" x="3270250" y="2355850"/>
          <p14:tracePt t="125864" x="3263900" y="2374900"/>
          <p14:tracePt t="125876" x="3263900" y="2393950"/>
          <p14:tracePt t="125890" x="3257550" y="2406650"/>
          <p14:tracePt t="125891" x="3251200" y="2419350"/>
          <p14:tracePt t="125898" x="3251200" y="2432050"/>
          <p14:tracePt t="125904" x="3244850" y="2451100"/>
          <p14:tracePt t="125918" x="3244850" y="2457450"/>
          <p14:tracePt t="125928" x="3238500" y="2476500"/>
          <p14:tracePt t="125929" x="3232150" y="2482850"/>
          <p14:tracePt t="125938" x="3232150" y="2489200"/>
          <p14:tracePt t="125946" x="3232150" y="2495550"/>
          <p14:tracePt t="125950" x="3232150" y="2501900"/>
          <p14:tracePt t="125960" x="3225800" y="2501900"/>
          <p14:tracePt t="125969" x="3225800" y="2508250"/>
          <p14:tracePt t="126019" x="3219450" y="2514600"/>
          <p14:tracePt t="126263" x="3219450" y="2520950"/>
          <p14:tracePt t="126270" x="3213100" y="2527300"/>
          <p14:tracePt t="126285" x="3206750" y="2540000"/>
          <p14:tracePt t="126294" x="3200400" y="2552700"/>
          <p14:tracePt t="126301" x="3200400" y="2565400"/>
          <p14:tracePt t="126312" x="3194050" y="2565400"/>
          <p14:tracePt t="126317" x="3194050" y="2571750"/>
          <p14:tracePt t="126327" x="3194050" y="2578100"/>
          <p14:tracePt t="126336" x="3187700" y="2578100"/>
          <p14:tracePt t="126342" x="3187700" y="2584450"/>
          <p14:tracePt t="126352" x="3181350" y="2584450"/>
          <p14:tracePt t="126359" x="3181350" y="2590800"/>
          <p14:tracePt t="126385" x="3175000" y="2597150"/>
          <p14:tracePt t="126391" x="3175000" y="2603500"/>
          <p14:tracePt t="126435" x="3168650" y="2609850"/>
          <p14:tracePt t="128037" x="3175000" y="2609850"/>
          <p14:tracePt t="128061" x="3181350" y="2609850"/>
          <p14:tracePt t="128075" x="3187700" y="2609850"/>
          <p14:tracePt t="128225" x="3181350" y="2609850"/>
          <p14:tracePt t="128241" x="3181350" y="2616200"/>
          <p14:tracePt t="128266" x="3175000" y="2616200"/>
          <p14:tracePt t="128375" x="3168650" y="2616200"/>
          <p14:tracePt t="128405" x="3162300" y="2616200"/>
          <p14:tracePt t="128429" x="3155950" y="2616200"/>
          <p14:tracePt t="128445" x="3149600" y="2616200"/>
          <p14:tracePt t="128469" x="3143250" y="2616200"/>
          <p14:tracePt t="128478" x="3136900" y="2616200"/>
          <p14:tracePt t="128486" x="3130550" y="2616200"/>
          <p14:tracePt t="128494" x="3124200" y="2616200"/>
          <p14:tracePt t="128502" x="3111500" y="2616200"/>
          <p14:tracePt t="128510" x="3092450" y="2616200"/>
          <p14:tracePt t="128519" x="3086100" y="2616200"/>
          <p14:tracePt t="128526" x="3079750" y="2616200"/>
          <p14:tracePt t="128536" x="3067050" y="2616200"/>
          <p14:tracePt t="128552" x="3054350" y="2616200"/>
          <p14:tracePt t="128559" x="3048000" y="2616200"/>
          <p14:tracePt t="128568" x="3041650" y="2616200"/>
          <p14:tracePt t="128576" x="3035300" y="2616200"/>
          <p14:tracePt t="128586" x="3028950" y="2616200"/>
          <p14:tracePt t="128594" x="3016250" y="2622550"/>
          <p14:tracePt t="128603" x="3009900" y="2622550"/>
          <p14:tracePt t="128604" x="3003550" y="2622550"/>
          <p14:tracePt t="128612" x="2997200" y="2622550"/>
          <p14:tracePt t="128619" x="2990850" y="2622550"/>
          <p14:tracePt t="128627" x="2978150" y="2622550"/>
          <p14:tracePt t="128636" x="2965450" y="2628900"/>
          <p14:tracePt t="128643" x="2952750" y="2628900"/>
          <p14:tracePt t="128653" x="2933700" y="2628900"/>
          <p14:tracePt t="128661" x="2927350" y="2628900"/>
          <p14:tracePt t="128669" x="2921000" y="2628900"/>
          <p14:tracePt t="128676" x="2908300" y="2628900"/>
          <p14:tracePt t="128688" x="2901950" y="2622550"/>
          <p14:tracePt t="128696" x="2876550" y="2622550"/>
          <p14:tracePt t="128701" x="2857500" y="2622550"/>
          <p14:tracePt t="128710" x="2819400" y="2616200"/>
          <p14:tracePt t="128718" x="2794000" y="2609850"/>
          <p14:tracePt t="128731" x="2743200" y="2609850"/>
          <p14:tracePt t="128731" x="2679700" y="2603500"/>
          <p14:tracePt t="128740" x="2609850" y="2603500"/>
          <p14:tracePt t="128746" x="2546350" y="2603500"/>
          <p14:tracePt t="128753" x="2482850" y="2603500"/>
          <p14:tracePt t="128761" x="2413000" y="2603500"/>
          <p14:tracePt t="128769" x="2349500" y="2603500"/>
          <p14:tracePt t="128776" x="2286000" y="2603500"/>
          <p14:tracePt t="128786" x="2209800" y="2603500"/>
          <p14:tracePt t="128793" x="2133600" y="2603500"/>
          <p14:tracePt t="128801" x="2070100" y="2603500"/>
          <p14:tracePt t="128809" x="2000250" y="2603500"/>
          <p14:tracePt t="128819" x="1936750" y="2603500"/>
          <p14:tracePt t="128827" x="1892300" y="2603500"/>
          <p14:tracePt t="128835" x="1841500" y="2590800"/>
          <p14:tracePt t="128843" x="1797050" y="2584450"/>
          <p14:tracePt t="128851" x="1758950" y="2578100"/>
          <p14:tracePt t="128860" x="1720850" y="2578100"/>
          <p14:tracePt t="128869" x="1676400" y="2571750"/>
          <p14:tracePt t="128870" x="1638300" y="2565400"/>
          <p14:tracePt t="128880" x="1581150" y="2559050"/>
          <p14:tracePt t="128886" x="1524000" y="2552700"/>
          <p14:tracePt t="128897" x="1466850" y="2546350"/>
          <p14:tracePt t="128905" x="1403350" y="2546350"/>
          <p14:tracePt t="128912" x="1346200" y="2546350"/>
          <p14:tracePt t="128919" x="1282700" y="2546350"/>
          <p14:tracePt t="128927" x="1225550" y="2546350"/>
          <p14:tracePt t="128936" x="1181100" y="2546350"/>
          <p14:tracePt t="128943" x="1123950" y="2546350"/>
          <p14:tracePt t="128952" x="1066800" y="2546350"/>
          <p14:tracePt t="128960" x="1022350" y="2546350"/>
          <p14:tracePt t="128969" x="971550" y="2546350"/>
          <p14:tracePt t="128979" x="927100" y="2546350"/>
          <p14:tracePt t="128984" x="889000" y="2546350"/>
          <p14:tracePt t="128995" x="844550" y="2546350"/>
          <p14:tracePt t="129003" x="793750" y="2546350"/>
          <p14:tracePt t="129009" x="749300" y="2546350"/>
          <p14:tracePt t="129020" x="692150" y="2540000"/>
          <p14:tracePt t="129021" x="647700" y="2527300"/>
          <p14:tracePt t="129030" x="596900" y="2527300"/>
          <p14:tracePt t="129036" x="552450" y="2520950"/>
          <p14:tracePt t="129047" x="527050" y="2514600"/>
          <p14:tracePt t="129057" x="508000" y="2508250"/>
          <p14:tracePt t="129064" x="476250" y="2508250"/>
          <p14:tracePt t="129070" x="450850" y="2501900"/>
          <p14:tracePt t="129079" x="431800" y="2501900"/>
          <p14:tracePt t="129088" x="425450" y="2501900"/>
          <p14:tracePt t="129101" x="419100" y="2501900"/>
          <p14:tracePt t="129101" x="412750" y="2501900"/>
          <p14:tracePt t="129108" x="406400" y="2501900"/>
          <p14:tracePt t="129124" x="400050" y="2501900"/>
          <p14:tracePt t="129137" x="393700" y="2501900"/>
          <p14:tracePt t="129167" x="387350" y="2501900"/>
          <p14:tracePt t="129183" x="381000" y="2501900"/>
          <p14:tracePt t="129207" x="374650" y="2501900"/>
          <p14:tracePt t="129221" x="368300" y="2501900"/>
          <p14:tracePt t="129237" x="355600" y="2501900"/>
          <p14:tracePt t="129245" x="349250" y="2501900"/>
          <p14:tracePt t="129253" x="330200" y="2501900"/>
          <p14:tracePt t="129262" x="323850" y="2501900"/>
          <p14:tracePt t="129270" x="304800" y="2501900"/>
          <p14:tracePt t="129279" x="298450" y="2508250"/>
          <p14:tracePt t="129294" x="292100" y="2508250"/>
          <p14:tracePt t="129303" x="285750" y="2508250"/>
          <p14:tracePt t="129317" x="279400" y="2508250"/>
          <p14:tracePt t="129325" x="273050" y="2508250"/>
          <p14:tracePt t="129355" x="266700" y="2508250"/>
          <p14:tracePt t="129433" x="260350" y="2508250"/>
          <p14:tracePt t="129819" x="254000" y="2508250"/>
          <p14:tracePt t="129843" x="247650" y="2508250"/>
          <p14:tracePt t="129857" x="247650" y="2501900"/>
          <p14:tracePt t="129873" x="241300" y="2501900"/>
          <p14:tracePt t="130000" x="234950" y="2501900"/>
          <p14:tracePt t="130243" x="228600" y="2501900"/>
          <p14:tracePt t="130297" x="222250" y="2501900"/>
          <p14:tracePt t="130337" x="222250" y="2508250"/>
          <p14:tracePt t="130353" x="215900" y="2508250"/>
          <p14:tracePt t="130383" x="209550" y="2508250"/>
          <p14:tracePt t="130509" x="203200" y="2508250"/>
          <p14:tracePt t="130887" x="203200" y="2514600"/>
          <p14:tracePt t="130917" x="203200" y="2520950"/>
          <p14:tracePt t="130957" x="203200" y="2527300"/>
          <p14:tracePt t="131225" x="203200" y="2533650"/>
          <p14:tracePt t="131232" x="196850" y="2533650"/>
          <p14:tracePt t="131247" x="196850" y="2540000"/>
          <p14:tracePt t="131263" x="196850" y="2546350"/>
          <p14:tracePt t="131287" x="196850" y="2552700"/>
          <p14:tracePt t="131295" x="196850" y="2559050"/>
          <p14:tracePt t="131311" x="196850" y="2571750"/>
          <p14:tracePt t="131320" x="196850" y="2578100"/>
          <p14:tracePt t="131329" x="196850" y="2597150"/>
          <p14:tracePt t="131338" x="196850" y="2603500"/>
          <p14:tracePt t="131345" x="196850" y="2609850"/>
          <p14:tracePt t="131353" x="196850" y="2622550"/>
          <p14:tracePt t="131360" x="196850" y="2628900"/>
          <p14:tracePt t="131369" x="196850" y="2635250"/>
          <p14:tracePt t="131378" x="196850" y="2647950"/>
          <p14:tracePt t="131392" x="196850" y="2660650"/>
          <p14:tracePt t="131402" x="190500" y="2660650"/>
          <p14:tracePt t="131409" x="190500" y="2673350"/>
          <p14:tracePt t="131415" x="190500" y="2679700"/>
          <p14:tracePt t="131424" x="190500" y="2686050"/>
          <p14:tracePt t="131431" x="190500" y="2698750"/>
          <p14:tracePt t="131438" x="190500" y="2717800"/>
          <p14:tracePt t="131446" x="190500" y="2730500"/>
          <p14:tracePt t="131453" x="190500" y="2749550"/>
          <p14:tracePt t="131463" x="190500" y="2781300"/>
          <p14:tracePt t="131470" x="190500" y="2806700"/>
          <p14:tracePt t="131480" x="190500" y="2832100"/>
          <p14:tracePt t="131488" x="190500" y="2851150"/>
          <p14:tracePt t="131496" x="190500" y="2863850"/>
          <p14:tracePt t="131504" x="190500" y="2876550"/>
          <p14:tracePt t="131513" x="190500" y="2895600"/>
          <p14:tracePt t="131522" x="184150" y="2914650"/>
          <p14:tracePt t="131530" x="184150" y="2921000"/>
          <p14:tracePt t="131531" x="177800" y="2940050"/>
          <p14:tracePt t="131542" x="177800" y="2952750"/>
          <p14:tracePt t="131549" x="177800" y="2965450"/>
          <p14:tracePt t="131554" x="177800" y="2978150"/>
          <p14:tracePt t="131564" x="177800" y="2997200"/>
          <p14:tracePt t="131572" x="177800" y="3003550"/>
          <p14:tracePt t="131580" x="177800" y="3009900"/>
          <p14:tracePt t="131587" x="177800" y="3022600"/>
          <p14:tracePt t="131597" x="177800" y="3028950"/>
          <p14:tracePt t="131604" x="177800" y="3035300"/>
          <p14:tracePt t="131613" x="184150" y="3035300"/>
          <p14:tracePt t="131624" x="184150" y="3041650"/>
          <p14:tracePt t="131638" x="190500" y="3048000"/>
          <p14:tracePt t="131646" x="190500" y="3054350"/>
          <p14:tracePt t="131663" x="190500" y="3060700"/>
          <p14:tracePt t="131679" x="190500" y="3067050"/>
          <p14:tracePt t="131695" x="190500" y="3073400"/>
          <p14:tracePt t="131704" x="190500" y="3079750"/>
          <p14:tracePt t="131719" x="190500" y="3086100"/>
          <p14:tracePt t="131727" x="184150" y="3092450"/>
          <p14:tracePt t="131737" x="184150" y="3098800"/>
          <p14:tracePt t="131744" x="184150" y="3105150"/>
          <p14:tracePt t="131753" x="184150" y="3124200"/>
          <p14:tracePt t="131760" x="177800" y="3130550"/>
          <p14:tracePt t="131770" x="171450" y="3149600"/>
          <p14:tracePt t="131779" x="171450" y="3162300"/>
          <p14:tracePt t="131785" x="158750" y="3175000"/>
          <p14:tracePt t="131796" x="158750" y="3194050"/>
          <p14:tracePt t="131803" x="146050" y="3213100"/>
          <p14:tracePt t="131812" x="139700" y="3232150"/>
          <p14:tracePt t="131821" x="127000" y="3257550"/>
          <p14:tracePt t="131830" x="127000" y="3270250"/>
          <p14:tracePt t="131830" x="114300" y="3282950"/>
          <p14:tracePt t="131837" x="107950" y="3295650"/>
          <p14:tracePt t="131846" x="101600" y="3314700"/>
          <p14:tracePt t="131853" x="88900" y="3327400"/>
          <p14:tracePt t="131863" x="88900" y="3340100"/>
          <p14:tracePt t="131871" x="82550" y="3346450"/>
          <p14:tracePt t="131880" x="82550" y="3352800"/>
          <p14:tracePt t="131888" x="82550" y="3359150"/>
          <p14:tracePt t="131904" x="82550" y="3365500"/>
          <p14:tracePt t="131920" x="76200" y="3365500"/>
          <p14:tracePt t="131931" x="76200" y="3371850"/>
          <p14:tracePt t="131947" x="76200" y="3378200"/>
          <p14:tracePt t="131962" x="76200" y="3384550"/>
          <p14:tracePt t="131977" x="76200" y="3397250"/>
          <p14:tracePt t="131986" x="76200" y="3403600"/>
          <p14:tracePt t="131994" x="76200" y="3409950"/>
          <p14:tracePt t="132003" x="76200" y="3422650"/>
          <p14:tracePt t="132010" x="76200" y="3429000"/>
          <p14:tracePt t="132020" x="82550" y="3435350"/>
          <p14:tracePt t="132028" x="82550" y="3441700"/>
          <p14:tracePt t="132036" x="82550" y="3448050"/>
          <p14:tracePt t="132043" x="88900" y="3454400"/>
          <p14:tracePt t="132052" x="88900" y="3460750"/>
          <p14:tracePt t="132064" x="88900" y="3467100"/>
          <p14:tracePt t="132087" x="88900" y="3473450"/>
          <p14:tracePt t="132095" x="95250" y="3479800"/>
          <p14:tracePt t="132103" x="101600" y="3492500"/>
          <p14:tracePt t="132113" x="101600" y="3498850"/>
          <p14:tracePt t="132121" x="107950" y="3505200"/>
          <p14:tracePt t="132129" x="107950" y="3517900"/>
          <p14:tracePt t="132137" x="114300" y="3524250"/>
          <p14:tracePt t="132146" x="114300" y="3530600"/>
          <p14:tracePt t="132154" x="120650" y="3549650"/>
          <p14:tracePt t="132161" x="127000" y="3568700"/>
          <p14:tracePt t="132170" x="127000" y="3587750"/>
          <p14:tracePt t="132179" x="127000" y="3594100"/>
          <p14:tracePt t="132185" x="133350" y="3606800"/>
          <p14:tracePt t="132195" x="133350" y="3613150"/>
          <p14:tracePt t="132204" x="133350" y="3619500"/>
          <p14:tracePt t="132211" x="133350" y="3632200"/>
          <p14:tracePt t="132219" x="133350" y="3638550"/>
          <p14:tracePt t="132222" x="133350" y="3644900"/>
          <p14:tracePt t="132237" x="133350" y="3651250"/>
          <p14:tracePt t="132253" x="133350" y="3657600"/>
          <p14:tracePt t="132262" x="133350" y="3663950"/>
          <p14:tracePt t="132275" x="133350" y="3670300"/>
          <p14:tracePt t="132286" x="133350" y="3676650"/>
          <p14:tracePt t="132299" x="133350" y="3683000"/>
          <p14:tracePt t="132315" x="133350" y="3689350"/>
          <p14:tracePt t="132339" x="133350" y="3695700"/>
          <p14:tracePt t="132369" x="133350" y="3702050"/>
          <p14:tracePt t="132386" x="133350" y="3708400"/>
          <p14:tracePt t="132394" x="127000" y="3708400"/>
          <p14:tracePt t="132409" x="127000" y="3714750"/>
          <p14:tracePt t="132433" x="127000" y="3721100"/>
          <p14:tracePt t="132449" x="127000" y="3727450"/>
          <p14:tracePt t="132459" x="120650" y="3727450"/>
          <p14:tracePt t="132479" x="120650" y="3733800"/>
          <p14:tracePt t="132495" x="114300" y="3740150"/>
          <p14:tracePt t="132512" x="114300" y="3746500"/>
          <p14:tracePt t="132520" x="114300" y="3752850"/>
          <p14:tracePt t="132528" x="114300" y="3759200"/>
          <p14:tracePt t="132543" x="114300" y="3771900"/>
          <p14:tracePt t="132559" x="107950" y="3778250"/>
          <p14:tracePt t="132571" x="107950" y="3784600"/>
          <p14:tracePt t="132589" x="107950" y="3790950"/>
          <p14:tracePt t="132801" x="107950" y="3784600"/>
          <p14:tracePt t="132810" x="114300" y="3784600"/>
          <p14:tracePt t="132820" x="114300" y="3778250"/>
          <p14:tracePt t="132827" x="114300" y="3759200"/>
          <p14:tracePt t="132836" x="127000" y="3727450"/>
          <p14:tracePt t="132845" x="133350" y="3702050"/>
          <p14:tracePt t="132854" x="146050" y="3663950"/>
          <p14:tracePt t="132862" x="152400" y="3625850"/>
          <p14:tracePt t="132870" x="158750" y="3600450"/>
          <p14:tracePt t="132878" x="171450" y="3556000"/>
          <p14:tracePt t="132887" x="184150" y="3486150"/>
          <p14:tracePt t="132888" x="190500" y="3429000"/>
          <p14:tracePt t="132897" x="196850" y="3378200"/>
          <p14:tracePt t="132904" x="203200" y="3327400"/>
          <p14:tracePt t="132914" x="209550" y="3289300"/>
          <p14:tracePt t="132921" x="215900" y="3257550"/>
          <p14:tracePt t="132930" x="215900" y="3219450"/>
          <p14:tracePt t="132938" x="215900" y="3181350"/>
          <p14:tracePt t="132946" x="215900" y="3149600"/>
          <p14:tracePt t="132954" x="215900" y="3136900"/>
          <p14:tracePt t="132962" x="215900" y="3117850"/>
          <p14:tracePt t="132970" x="215900" y="3105150"/>
          <p14:tracePt t="132979" x="222250" y="3092450"/>
          <p14:tracePt t="132988" x="222250" y="3086100"/>
          <p14:tracePt t="132996" x="222250" y="3079750"/>
          <p14:tracePt t="133004" x="222250" y="3060700"/>
          <p14:tracePt t="133013" x="222250" y="3041650"/>
          <p14:tracePt t="133014" x="222250" y="3035300"/>
          <p14:tracePt t="133022" x="228600" y="3016250"/>
          <p14:tracePt t="133030" x="234950" y="2984500"/>
          <p14:tracePt t="133041" x="247650" y="2971800"/>
          <p14:tracePt t="133048" x="254000" y="2940050"/>
          <p14:tracePt t="133060" x="254000" y="2901950"/>
          <p14:tracePt t="133065" x="254000" y="2876550"/>
          <p14:tracePt t="133073" x="254000" y="2838450"/>
          <p14:tracePt t="133080" x="247650" y="2800350"/>
          <p14:tracePt t="133087" x="247650" y="2774950"/>
          <p14:tracePt t="133096" x="247650" y="2755900"/>
          <p14:tracePt t="133105" x="247650" y="2736850"/>
          <p14:tracePt t="133112" x="247650" y="2717800"/>
          <p14:tracePt t="133121" x="247650" y="2711450"/>
          <p14:tracePt t="133130" x="247650" y="2705100"/>
          <p14:tracePt t="133137" x="241300" y="2698750"/>
          <p14:tracePt t="133147" x="241300" y="2692400"/>
          <p14:tracePt t="133163" x="241300" y="2686050"/>
          <p14:tracePt t="133164" x="247650" y="2686050"/>
          <p14:tracePt t="133172" x="247650" y="2679700"/>
          <p14:tracePt t="133180" x="247650" y="2673350"/>
          <p14:tracePt t="133188" x="247650" y="2667000"/>
          <p14:tracePt t="133198" x="247650" y="2660650"/>
          <p14:tracePt t="133213" x="247650" y="2654300"/>
          <p14:tracePt t="133246" x="247650" y="2647950"/>
          <p14:tracePt t="133407" x="247650" y="2654300"/>
          <p14:tracePt t="133422" x="260350" y="2654300"/>
          <p14:tracePt t="133434" x="273050" y="2667000"/>
          <p14:tracePt t="133445" x="298450" y="2679700"/>
          <p14:tracePt t="133448" x="323850" y="2686050"/>
          <p14:tracePt t="133459" x="355600" y="2705100"/>
          <p14:tracePt t="133472" x="387350" y="2717800"/>
          <p14:tracePt t="133473" x="419100" y="2730500"/>
          <p14:tracePt t="133482" x="444500" y="2730500"/>
          <p14:tracePt t="133494" x="463550" y="2743200"/>
          <p14:tracePt t="133507" x="469900" y="2743200"/>
          <p14:tracePt t="133507" x="488950" y="2743200"/>
          <p14:tracePt t="133508" x="495300" y="2743200"/>
          <p14:tracePt t="133519" x="495300" y="2749550"/>
          <p14:tracePt t="133528" x="501650" y="2749550"/>
          <p14:tracePt t="133563" x="495300" y="2749550"/>
          <p14:tracePt t="133579" x="482600" y="2755900"/>
          <p14:tracePt t="133588" x="457200" y="2762250"/>
          <p14:tracePt t="133597" x="438150" y="2768600"/>
          <p14:tracePt t="133604" x="412750" y="2774950"/>
          <p14:tracePt t="133613" x="381000" y="2794000"/>
          <p14:tracePt t="133620" x="355600" y="2806700"/>
          <p14:tracePt t="133629" x="330200" y="2825750"/>
          <p14:tracePt t="133639" x="298450" y="2851150"/>
          <p14:tracePt t="133646" x="273050" y="2863850"/>
          <p14:tracePt t="133655" x="241300" y="2889250"/>
          <p14:tracePt t="133664" x="215900" y="2921000"/>
          <p14:tracePt t="133671" x="203200" y="2933700"/>
          <p14:tracePt t="133682" x="190500" y="2946400"/>
          <p14:tracePt t="133694" x="184150" y="2965450"/>
          <p14:tracePt t="133695" x="177800" y="2971800"/>
          <p14:tracePt t="133704" x="171450" y="2984500"/>
          <p14:tracePt t="133713" x="165100" y="2990850"/>
          <p14:tracePt t="133714" x="165100" y="2997200"/>
          <p14:tracePt t="133732" x="158750" y="3009900"/>
          <p14:tracePt t="133732" x="152400" y="3016250"/>
          <p14:tracePt t="133740" x="146050" y="3028950"/>
          <p14:tracePt t="133755" x="146050" y="3035300"/>
          <p14:tracePt t="133776" x="139700" y="3041650"/>
          <p14:tracePt t="133788" x="139700" y="3048000"/>
          <p14:tracePt t="133807" x="139700" y="3054350"/>
          <p14:tracePt t="133837" x="139700" y="3060700"/>
          <p14:tracePt t="133861" x="133350" y="3060700"/>
          <p14:tracePt t="133871" x="133350" y="3067050"/>
          <p14:tracePt t="133931" x="139700" y="3067050"/>
          <p14:tracePt t="133963" x="146050" y="3073400"/>
          <p14:tracePt t="133972" x="152400" y="3073400"/>
          <p14:tracePt t="133980" x="165100" y="3073400"/>
          <p14:tracePt t="133987" x="184150" y="3079750"/>
          <p14:tracePt t="133998" x="209550" y="3079750"/>
          <p14:tracePt t="134005" x="228600" y="3079750"/>
          <p14:tracePt t="134014" x="254000" y="3079750"/>
          <p14:tracePt t="134022" x="279400" y="3079750"/>
          <p14:tracePt t="134031" x="311150" y="3079750"/>
          <p14:tracePt t="134038" x="330200" y="3079750"/>
          <p14:tracePt t="134046" x="342900" y="3079750"/>
          <p14:tracePt t="134055" x="355600" y="3079750"/>
          <p14:tracePt t="134062" x="361950" y="3079750"/>
          <p14:tracePt t="134072" x="368300" y="3079750"/>
          <p14:tracePt t="134080" x="381000" y="3079750"/>
          <p14:tracePt t="134096" x="393700" y="3079750"/>
          <p14:tracePt t="134123" x="400050" y="3079750"/>
          <p14:tracePt t="134819" x="393700" y="3079750"/>
          <p14:tracePt t="134875" x="387350" y="3079750"/>
          <p14:tracePt t="134975" x="381000" y="3079750"/>
          <p14:tracePt t="135525" x="374650" y="3079750"/>
          <p14:tracePt t="135557" x="368300" y="3079750"/>
          <p14:tracePt t="135581" x="361950" y="3079750"/>
          <p14:tracePt t="135597" x="349250" y="3079750"/>
          <p14:tracePt t="135605" x="330200" y="3079750"/>
          <p14:tracePt t="135613" x="311150" y="3079750"/>
          <p14:tracePt t="135621" x="298450" y="3079750"/>
          <p14:tracePt t="135629" x="279400" y="3079750"/>
          <p14:tracePt t="135640" x="266700" y="3079750"/>
          <p14:tracePt t="136013" x="260350" y="3079750"/>
          <p14:tracePt t="136029" x="254000" y="3079750"/>
          <p14:tracePt t="136038" x="247650" y="3079750"/>
          <p14:tracePt t="136051" x="234950" y="3079750"/>
          <p14:tracePt t="136060" x="222250" y="3079750"/>
          <p14:tracePt t="136070" x="203200" y="3079750"/>
          <p14:tracePt t="136080" x="196850" y="3086100"/>
          <p14:tracePt t="136089" x="190500" y="3086100"/>
          <p14:tracePt t="136287" x="171450" y="3079750"/>
          <p14:tracePt t="136296" x="158750" y="3073400"/>
          <p14:tracePt t="136305" x="152400" y="3073400"/>
          <p14:tracePt t="136312" x="146050" y="3067050"/>
          <p14:tracePt t="136963" x="146050" y="3073400"/>
          <p14:tracePt t="136972" x="146050" y="3079750"/>
          <p14:tracePt t="136981" x="139700" y="3117850"/>
          <p14:tracePt t="136989" x="114300" y="3175000"/>
          <p14:tracePt t="136997" x="88900" y="3238500"/>
          <p14:tracePt t="137007" x="50800" y="3327400"/>
          <p14:tracePt t="137014" x="25400" y="3441700"/>
          <p14:tracePt t="137255" x="57150" y="3975100"/>
          <p14:tracePt t="137263" x="95250" y="3994150"/>
          <p14:tracePt t="137273" x="139700" y="4006850"/>
          <p14:tracePt t="137281" x="190500" y="4025900"/>
          <p14:tracePt t="137290" x="234950" y="4044950"/>
          <p14:tracePt t="137296" x="273050" y="4064000"/>
          <p14:tracePt t="137309" x="330200" y="4089400"/>
          <p14:tracePt t="137309" x="381000" y="4108450"/>
          <p14:tracePt t="137318" x="438150" y="4133850"/>
          <p14:tracePt t="137327" x="495300" y="4165600"/>
          <p14:tracePt t="137337" x="552450" y="4184650"/>
          <p14:tracePt t="137345" x="628650" y="4210050"/>
          <p14:tracePt t="137354" x="692150" y="4235450"/>
          <p14:tracePt t="137367" x="768350" y="4267200"/>
          <p14:tracePt t="137367" x="850900" y="4298950"/>
          <p14:tracePt t="137379" x="933450" y="4337050"/>
          <p14:tracePt t="137392" x="996950" y="4356100"/>
          <p14:tracePt t="137392" x="1060450" y="4381500"/>
          <p14:tracePt t="137401" x="1136650" y="4413250"/>
          <p14:tracePt t="137409" x="1212850" y="4432300"/>
          <p14:tracePt t="137416" x="1289050" y="4457700"/>
          <p14:tracePt t="137422" x="1371600" y="4489450"/>
          <p14:tracePt t="137436" x="1447800" y="4508500"/>
          <p14:tracePt t="137436" x="1504950" y="4521200"/>
          <p14:tracePt t="137445" x="1568450" y="4546600"/>
          <p14:tracePt t="137455" x="1619250" y="4546600"/>
          <p14:tracePt t="137463" x="1682750" y="4559300"/>
          <p14:tracePt t="137472" x="1739900" y="4565650"/>
          <p14:tracePt t="137481" x="1803400" y="4572000"/>
          <p14:tracePt t="137490" x="1860550" y="4578350"/>
          <p14:tracePt t="137490" x="1917700" y="4578350"/>
          <p14:tracePt t="137498" x="1981200" y="4578350"/>
          <p14:tracePt t="137508" x="2051050" y="4578350"/>
          <p14:tracePt t="137513" x="2114550" y="4578350"/>
          <p14:tracePt t="137525" x="2171700" y="4578350"/>
          <p14:tracePt t="137530" x="2235200" y="4565650"/>
          <p14:tracePt t="137541" x="2286000" y="4565650"/>
          <p14:tracePt t="137548" x="2349500" y="4565650"/>
          <p14:tracePt t="137556" x="2406650" y="4565650"/>
          <p14:tracePt t="137565" x="2463800" y="4565650"/>
          <p14:tracePt t="137573" x="2527300" y="4565650"/>
          <p14:tracePt t="137581" x="2590800" y="4565650"/>
          <p14:tracePt t="137596" x="2667000" y="4565650"/>
          <p14:tracePt t="137596" x="2743200" y="4565650"/>
          <p14:tracePt t="137603" x="2825750" y="4565650"/>
          <p14:tracePt t="137611" x="2901950" y="4565650"/>
          <p14:tracePt t="137619" x="2978150" y="4565650"/>
          <p14:tracePt t="137626" x="3054350" y="4559300"/>
          <p14:tracePt t="137635" x="3117850" y="4546600"/>
          <p14:tracePt t="137640" x="3187700" y="4533900"/>
          <p14:tracePt t="137651" x="3251200" y="4521200"/>
          <p14:tracePt t="137659" x="3295650" y="4508500"/>
          <p14:tracePt t="137668" x="3346450" y="4495800"/>
          <p14:tracePt t="137675" x="3384550" y="4483100"/>
          <p14:tracePt t="137686" x="3435350" y="4464050"/>
          <p14:tracePt t="137696" x="3505200" y="4438650"/>
          <p14:tracePt t="137697" x="3568700" y="4413250"/>
          <p14:tracePt t="137705" x="3625850" y="4375150"/>
          <p14:tracePt t="137710" x="3676650" y="4337050"/>
          <p14:tracePt t="137723" x="3714750" y="4305300"/>
          <p14:tracePt t="137731" x="3759200" y="4273550"/>
          <p14:tracePt t="137732" x="3790950" y="4248150"/>
          <p14:tracePt t="137747" x="3822700" y="4216400"/>
          <p14:tracePt t="137756" x="3841750" y="4191000"/>
          <p14:tracePt t="137763" x="3867150" y="4159250"/>
          <p14:tracePt t="137764" x="3886200" y="4140200"/>
          <p14:tracePt t="137775" x="3898900" y="4108450"/>
          <p14:tracePt t="137785" x="3905250" y="4095750"/>
          <p14:tracePt t="137793" x="3905250" y="4083050"/>
          <p14:tracePt t="137801" x="3911600" y="4057650"/>
          <p14:tracePt t="137807" x="3911600" y="4032250"/>
          <p14:tracePt t="137813" x="3905250" y="4000500"/>
          <p14:tracePt t="137822" x="3898900" y="3962400"/>
          <p14:tracePt t="137837" x="3898900" y="3937000"/>
          <p14:tracePt t="137838" x="3886200" y="3898900"/>
          <p14:tracePt t="137847" x="3873500" y="3873500"/>
          <p14:tracePt t="137855" x="3860800" y="3835400"/>
          <p14:tracePt t="137863" x="3854450" y="3797300"/>
          <p14:tracePt t="137872" x="3841750" y="3759200"/>
          <p14:tracePt t="137880" x="3835400" y="3721100"/>
          <p14:tracePt t="137889" x="3822700" y="3689350"/>
          <p14:tracePt t="137898" x="3816350" y="3651250"/>
          <p14:tracePt t="137899" x="3803650" y="3619500"/>
          <p14:tracePt t="137907" x="3797300" y="3594100"/>
          <p14:tracePt t="137916" x="3790950" y="3568700"/>
          <p14:tracePt t="137924" x="3778250" y="3549650"/>
          <p14:tracePt t="137936" x="3778250" y="3530600"/>
          <p14:tracePt t="137941" x="3765550" y="3505200"/>
          <p14:tracePt t="137952" x="3752850" y="3486150"/>
          <p14:tracePt t="137960" x="3752850" y="3473450"/>
          <p14:tracePt t="137967" x="3746500" y="3467100"/>
          <p14:tracePt t="137978" x="3740150" y="3460750"/>
          <p14:tracePt t="137978" x="3733800" y="3460750"/>
          <p14:tracePt t="137987" x="3733800" y="3454400"/>
          <p14:tracePt t="137997" x="3727450" y="3448050"/>
          <p14:tracePt t="138006" x="3721100" y="3441700"/>
          <p14:tracePt t="138015" x="3714750" y="3441700"/>
          <p14:tracePt t="138016" x="3714750" y="3435350"/>
          <p14:tracePt t="138024" x="3702050" y="3429000"/>
          <p14:tracePt t="138031" x="3695700" y="3422650"/>
          <p14:tracePt t="138040" x="3689350" y="3416300"/>
          <p14:tracePt t="138049" x="3676650" y="3416300"/>
          <p14:tracePt t="138058" x="3670300" y="3409950"/>
          <p14:tracePt t="138065" x="3663950" y="3409950"/>
          <p14:tracePt t="138076" x="3651250" y="3403600"/>
          <p14:tracePt t="138084" x="3632200" y="3397250"/>
          <p14:tracePt t="138090" x="3625850" y="3390900"/>
          <p14:tracePt t="138101" x="3619500" y="3390900"/>
          <p14:tracePt t="138105" x="3600450" y="3384550"/>
          <p14:tracePt t="138116" x="3581400" y="3384550"/>
          <p14:tracePt t="138122" x="3575050" y="3384550"/>
          <p14:tracePt t="138130" x="3568700" y="3384550"/>
          <p14:tracePt t="138141" x="3562350" y="3378200"/>
          <p14:tracePt t="138141" x="3549650" y="3378200"/>
          <p14:tracePt t="138148" x="3543300" y="3378200"/>
          <p14:tracePt t="138157" x="3536950" y="3378200"/>
          <p14:tracePt t="138164" x="3517900" y="3378200"/>
          <p14:tracePt t="138174" x="3498850" y="3371850"/>
          <p14:tracePt t="138181" x="3479800" y="3365500"/>
          <p14:tracePt t="138191" x="3460750" y="3365500"/>
          <p14:tracePt t="138198" x="3441700" y="3365500"/>
          <p14:tracePt t="138207" x="3422650" y="3359150"/>
          <p14:tracePt t="138217" x="3409950" y="3352800"/>
          <p14:tracePt t="138229" x="3378200" y="3346450"/>
          <p14:tracePt t="138238" x="3359150" y="3346450"/>
          <p14:tracePt t="138239" x="3346450" y="3346450"/>
          <p14:tracePt t="138246" x="3333750" y="3340100"/>
          <p14:tracePt t="138255" x="3327400" y="3340100"/>
          <p14:tracePt t="138263" x="3321050" y="3340100"/>
          <p14:tracePt t="138272" x="3308350" y="3340100"/>
          <p14:tracePt t="138291" x="3295650" y="3340100"/>
          <p14:tracePt t="138300" x="3282950" y="3340100"/>
          <p14:tracePt t="138315" x="3276600" y="3340100"/>
          <p14:tracePt t="138325" x="3270250" y="3340100"/>
          <p14:tracePt t="138331" x="3263900" y="3340100"/>
          <p14:tracePt t="138341" x="3257550" y="3340100"/>
          <p14:tracePt t="138347" x="3251200" y="3340100"/>
          <p14:tracePt t="138356" x="3244850" y="3340100"/>
          <p14:tracePt t="138364" x="3225800" y="3340100"/>
          <p14:tracePt t="138372" x="3219450" y="3340100"/>
          <p14:tracePt t="138389" x="3200400" y="3333750"/>
          <p14:tracePt t="138390" x="3168650" y="3333750"/>
          <p14:tracePt t="138396" x="3155950" y="3333750"/>
          <p14:tracePt t="138406" x="3136900" y="3333750"/>
          <p14:tracePt t="138414" x="3105150" y="3333750"/>
          <p14:tracePt t="138425" x="3067050" y="3327400"/>
          <p14:tracePt t="138426" x="3041650" y="3327400"/>
          <p14:tracePt t="138434" x="3016250" y="3327400"/>
          <p14:tracePt t="138440" x="2978150" y="3327400"/>
          <p14:tracePt t="138448" x="2940050" y="3327400"/>
          <p14:tracePt t="138458" x="2901950" y="3327400"/>
          <p14:tracePt t="138465" x="2882900" y="3327400"/>
          <p14:tracePt t="138474" x="2851150" y="3327400"/>
          <p14:tracePt t="138482" x="2813050" y="3327400"/>
          <p14:tracePt t="138491" x="2774950" y="3327400"/>
          <p14:tracePt t="138497" x="2736850" y="3327400"/>
          <p14:tracePt t="138506" x="2698750" y="3327400"/>
          <p14:tracePt t="138514" x="2660650" y="3327400"/>
          <p14:tracePt t="138522" x="2622550" y="3327400"/>
          <p14:tracePt t="138530" x="2590800" y="3327400"/>
          <p14:tracePt t="138538" x="2552700" y="3327400"/>
          <p14:tracePt t="138547" x="2514600" y="3321050"/>
          <p14:tracePt t="138555" x="2476500" y="3321050"/>
          <p14:tracePt t="138564" x="2438400" y="3321050"/>
          <p14:tracePt t="138565" x="2400300" y="3321050"/>
          <p14:tracePt t="138573" x="2362200" y="3321050"/>
          <p14:tracePt t="138581" x="2330450" y="3321050"/>
          <p14:tracePt t="138591" x="2292350" y="3321050"/>
          <p14:tracePt t="138599" x="2260600" y="3321050"/>
          <p14:tracePt t="138608" x="2235200" y="3321050"/>
          <p14:tracePt t="138615" x="2209800" y="3321050"/>
          <p14:tracePt t="138625" x="2178050" y="3321050"/>
          <p14:tracePt t="138630" x="2146300" y="3321050"/>
          <p14:tracePt t="138641" x="2114550" y="3321050"/>
          <p14:tracePt t="138647" x="2076450" y="3327400"/>
          <p14:tracePt t="138657" x="2038350" y="3327400"/>
          <p14:tracePt t="138658" x="2006600" y="3327400"/>
          <p14:tracePt t="138665" x="1968500" y="3327400"/>
          <p14:tracePt t="138674" x="1917700" y="3333750"/>
          <p14:tracePt t="138685" x="1873250" y="3333750"/>
          <p14:tracePt t="138690" x="1835150" y="3333750"/>
          <p14:tracePt t="138699" x="1790700" y="3333750"/>
          <p14:tracePt t="138708" x="1720850" y="3333750"/>
          <p14:tracePt t="138718" x="1670050" y="3333750"/>
          <p14:tracePt t="138730" x="1631950" y="3333750"/>
          <p14:tracePt t="138731" x="1593850" y="3333750"/>
          <p14:tracePt t="138745" x="1498600" y="3333750"/>
          <p14:tracePt t="138754" x="1460500" y="3333750"/>
          <p14:tracePt t="138762" x="1422400" y="3333750"/>
          <p14:tracePt t="138771" x="1390650" y="3333750"/>
          <p14:tracePt t="138780" x="1352550" y="3333750"/>
          <p14:tracePt t="138791" x="1314450" y="3340100"/>
          <p14:tracePt t="138797" x="1276350" y="3346450"/>
          <p14:tracePt t="138809" x="1231900" y="3346450"/>
          <p14:tracePt t="138809" x="1181100" y="3346450"/>
          <p14:tracePt t="138818" x="1130300" y="3346450"/>
          <p14:tracePt t="138827" x="1060450" y="3346450"/>
          <p14:tracePt t="138835" x="996950" y="3346450"/>
          <p14:tracePt t="138841" x="939800" y="3352800"/>
          <p14:tracePt t="138854" x="895350" y="3359150"/>
          <p14:tracePt t="138864" x="844550" y="3365500"/>
          <p14:tracePt t="138865" x="800100" y="3365500"/>
          <p14:tracePt t="138874" x="774700" y="3365500"/>
          <p14:tracePt t="138882" x="755650" y="3365500"/>
          <p14:tracePt t="138890" x="736600" y="3371850"/>
          <p14:tracePt t="138897" x="730250" y="3371850"/>
          <p14:tracePt t="138915" x="717550" y="3371850"/>
          <p14:tracePt t="138925" x="711200" y="3378200"/>
          <p14:tracePt t="138935" x="704850" y="3378200"/>
          <p14:tracePt t="138944" x="692150" y="3378200"/>
          <p14:tracePt t="138953" x="673100" y="3378200"/>
          <p14:tracePt t="138961" x="647700" y="3378200"/>
          <p14:tracePt t="138968" x="609600" y="3378200"/>
          <p14:tracePt t="138973" x="565150" y="3371850"/>
          <p14:tracePt t="138985" x="508000" y="3371850"/>
          <p14:tracePt t="138994" x="444500" y="3352800"/>
          <p14:tracePt t="139007" x="387350" y="3346450"/>
          <p14:tracePt t="139007" x="342900" y="3340100"/>
          <p14:tracePt t="139016" x="311150" y="3340100"/>
          <p14:tracePt t="139025" x="292100" y="3340100"/>
          <p14:tracePt t="139041" x="285750" y="3340100"/>
          <p14:tracePt t="139056" x="279400" y="3340100"/>
          <p14:tracePt t="139075" x="273050" y="3340100"/>
          <p14:tracePt t="139084" x="266700" y="3340100"/>
          <p14:tracePt t="139107" x="260350" y="3340100"/>
          <p14:tracePt t="139130" x="254000" y="3346450"/>
          <p14:tracePt t="139154" x="247650" y="3352800"/>
          <p14:tracePt t="139167" x="247650" y="3359150"/>
          <p14:tracePt t="139180" x="241300" y="3359150"/>
          <p14:tracePt t="139185" x="241300" y="3365500"/>
          <p14:tracePt t="139199" x="234950" y="3378200"/>
          <p14:tracePt t="139208" x="228600" y="3384550"/>
          <p14:tracePt t="139218" x="215900" y="3397250"/>
          <p14:tracePt t="139230" x="203200" y="3429000"/>
          <p14:tracePt t="139240" x="196850" y="3441700"/>
          <p14:tracePt t="139241" x="190500" y="3460750"/>
          <p14:tracePt t="139259" x="184150" y="3492500"/>
          <p14:tracePt t="139260" x="165100" y="3511550"/>
          <p14:tracePt t="139273" x="158750" y="3530600"/>
          <p14:tracePt t="139274" x="152400" y="3549650"/>
          <p14:tracePt t="139291" x="139700" y="3568700"/>
          <p14:tracePt t="139292" x="139700" y="3575050"/>
          <p14:tracePt t="139302" x="133350" y="3594100"/>
          <p14:tracePt t="139303" x="133350" y="3600450"/>
          <p14:tracePt t="139313" x="133350" y="3606800"/>
          <p14:tracePt t="139329" x="133350" y="3613150"/>
          <p14:tracePt t="139339" x="133350" y="3619500"/>
          <p14:tracePt t="139355" x="133350" y="3625850"/>
          <p14:tracePt t="139363" x="139700" y="3625850"/>
          <p14:tracePt t="139372" x="139700" y="3632200"/>
          <p14:tracePt t="139385" x="139700" y="3638550"/>
          <p14:tracePt t="139403" x="146050" y="3644900"/>
          <p14:tracePt t="139429" x="146050" y="3651250"/>
          <p14:tracePt t="139459" x="146050" y="3657600"/>
          <p14:tracePt t="139475" x="146050" y="3663950"/>
          <p14:tracePt t="139483" x="139700" y="3663950"/>
          <p14:tracePt t="139491" x="146050" y="3670300"/>
          <p14:tracePt t="139505" x="146050" y="3676650"/>
          <p14:tracePt t="139529" x="139700" y="3683000"/>
          <p14:tracePt t="139553" x="139700" y="3689350"/>
          <p14:tracePt t="139575" x="139700" y="3695700"/>
          <p14:tracePt t="139583" x="139700" y="3702050"/>
          <p14:tracePt t="139591" x="139700" y="3708400"/>
          <p14:tracePt t="139600" x="139700" y="3727450"/>
          <p14:tracePt t="139608" x="133350" y="3740150"/>
          <p14:tracePt t="139618" x="133350" y="3752850"/>
          <p14:tracePt t="139624" x="127000" y="3771900"/>
          <p14:tracePt t="139635" x="120650" y="3778250"/>
          <p14:tracePt t="139642" x="120650" y="3797300"/>
          <p14:tracePt t="139648" x="120650" y="3803650"/>
          <p14:tracePt t="139657" x="120650" y="3810000"/>
          <p14:tracePt t="139667" x="114300" y="3822700"/>
          <p14:tracePt t="139675" x="114300" y="3829050"/>
          <p14:tracePt t="139681" x="114300" y="3835400"/>
          <p14:tracePt t="139690" x="114300" y="3848100"/>
          <p14:tracePt t="139698" x="114300" y="3854450"/>
          <p14:tracePt t="139708" x="114300" y="3867150"/>
          <p14:tracePt t="139715" x="114300" y="3873500"/>
          <p14:tracePt t="139724" x="107950" y="3873500"/>
          <p14:tracePt t="139731" x="107950" y="3879850"/>
          <p14:tracePt t="139740" x="107950" y="3886200"/>
          <p14:tracePt t="139748" x="107950" y="3892550"/>
          <p14:tracePt t="139758" x="107950" y="3898900"/>
          <p14:tracePt t="139765" x="107950" y="3911600"/>
          <p14:tracePt t="139774" x="107950" y="3924300"/>
          <p14:tracePt t="139781" x="107950" y="3943350"/>
          <p14:tracePt t="139790" x="107950" y="3962400"/>
          <p14:tracePt t="139798" x="107950" y="3987800"/>
          <p14:tracePt t="139808" x="107950" y="4019550"/>
          <p14:tracePt t="139815" x="107950" y="4044950"/>
          <p14:tracePt t="139823" x="107950" y="4076700"/>
          <p14:tracePt t="139832" x="107950" y="4108450"/>
          <p14:tracePt t="139841" x="107950" y="4127500"/>
          <p14:tracePt t="139848" x="114300" y="4159250"/>
          <p14:tracePt t="139857" x="114300" y="4165600"/>
          <p14:tracePt t="139864" x="120650" y="4184650"/>
          <p14:tracePt t="139876" x="120650" y="4191000"/>
          <p14:tracePt t="139876" x="120650" y="4197350"/>
          <p14:tracePt t="139886" x="120650" y="4203700"/>
          <p14:tracePt t="139890" x="127000" y="4210050"/>
          <p14:tracePt t="139899" x="127000" y="4216400"/>
          <p14:tracePt t="139909" x="133350" y="4222750"/>
          <p14:tracePt t="139917" x="139700" y="4235450"/>
          <p14:tracePt t="139924" x="146050" y="4241800"/>
          <p14:tracePt t="139932" x="146050" y="4248150"/>
          <p14:tracePt t="139942" x="165100" y="4273550"/>
          <p14:tracePt t="139951" x="171450" y="4273550"/>
          <p14:tracePt t="139957" x="184150" y="4298950"/>
          <p14:tracePt t="139966" x="190500" y="4305300"/>
          <p14:tracePt t="139980" x="196850" y="4318000"/>
          <p14:tracePt t="139988" x="209550" y="4330700"/>
          <p14:tracePt t="139996" x="215900" y="4343400"/>
          <p14:tracePt t="140006" x="228600" y="4356100"/>
          <p14:tracePt t="140015" x="234950" y="4362450"/>
          <p14:tracePt t="140025" x="247650" y="4375150"/>
          <p14:tracePt t="140026" x="266700" y="4387850"/>
          <p14:tracePt t="140036" x="279400" y="4406900"/>
          <p14:tracePt t="140044" x="285750" y="4413250"/>
          <p14:tracePt t="140052" x="292100" y="4419600"/>
          <p14:tracePt t="140058" x="298450" y="4425950"/>
          <p14:tracePt t="140068" x="323850" y="4438650"/>
          <p14:tracePt t="140078" x="330200" y="4445000"/>
          <p14:tracePt t="140089" x="349250" y="4457700"/>
          <p14:tracePt t="140098" x="355600" y="4464050"/>
          <p14:tracePt t="140099" x="368300" y="4464050"/>
          <p14:tracePt t="140107" x="381000" y="4476750"/>
          <p14:tracePt t="140118" x="400050" y="4483100"/>
          <p14:tracePt t="140135" x="450850" y="4495800"/>
          <p14:tracePt t="140135" x="463550" y="4502150"/>
          <p14:tracePt t="140145" x="482600" y="4502150"/>
          <p14:tracePt t="140155" x="495300" y="4502150"/>
          <p14:tracePt t="140166" x="501650" y="4502150"/>
          <p14:tracePt t="140167" x="508000" y="4508500"/>
          <p14:tracePt t="140175" x="527050" y="4508500"/>
          <p14:tracePt t="140183" x="552450" y="4508500"/>
          <p14:tracePt t="140199" x="584200" y="4514850"/>
          <p14:tracePt t="140200" x="622300" y="4514850"/>
          <p14:tracePt t="140206" x="654050" y="4521200"/>
          <p14:tracePt t="140223" x="692150" y="4527550"/>
          <p14:tracePt t="140224" x="742950" y="4533900"/>
          <p14:tracePt t="140234" x="781050" y="4533900"/>
          <p14:tracePt t="140241" x="825500" y="4540250"/>
          <p14:tracePt t="140252" x="869950" y="4546600"/>
          <p14:tracePt t="140261" x="908050" y="4552950"/>
          <p14:tracePt t="140272" x="946150" y="4552950"/>
          <p14:tracePt t="140272" x="984250" y="4552950"/>
          <p14:tracePt t="140280" x="1028700" y="4552950"/>
          <p14:tracePt t="140291" x="1066800" y="4552950"/>
          <p14:tracePt t="140292" x="1111250" y="4552950"/>
          <p14:tracePt t="140299" x="1149350" y="4552950"/>
          <p14:tracePt t="140307" x="1200150" y="4552950"/>
          <p14:tracePt t="140314" x="1231900" y="4552950"/>
          <p14:tracePt t="140324" x="1270000" y="4552950"/>
          <p14:tracePt t="140332" x="1308100" y="4559300"/>
          <p14:tracePt t="140342" x="1352550" y="4565650"/>
          <p14:tracePt t="140351" x="1390650" y="4572000"/>
          <p14:tracePt t="140357" x="1428750" y="4572000"/>
          <p14:tracePt t="140366" x="1466850" y="4578350"/>
          <p14:tracePt t="140373" x="1504950" y="4584700"/>
          <p14:tracePt t="140391" x="1549400" y="4591050"/>
          <p14:tracePt t="140392" x="1587500" y="4591050"/>
          <p14:tracePt t="140398" x="1631950" y="4597400"/>
          <p14:tracePt t="140406" x="1670050" y="4603750"/>
          <p14:tracePt t="140419" x="1720850" y="4610100"/>
          <p14:tracePt t="140419" x="1784350" y="4622800"/>
          <p14:tracePt t="140429" x="1841500" y="4629150"/>
          <p14:tracePt t="140435" x="1898650" y="4635500"/>
          <p14:tracePt t="140446" x="1949450" y="4641850"/>
          <p14:tracePt t="140456" x="2006600" y="4648200"/>
          <p14:tracePt t="140456" x="2063750" y="4654550"/>
          <p14:tracePt t="140465" x="2120900" y="4654550"/>
          <p14:tracePt t="140473" x="2178050" y="4654550"/>
          <p14:tracePt t="140481" x="2235200" y="4654550"/>
          <p14:tracePt t="140489" x="2279650" y="4654550"/>
          <p14:tracePt t="140497" x="2324100" y="4654550"/>
          <p14:tracePt t="140506" x="2362200" y="4654550"/>
          <p14:tracePt t="140513" x="2413000" y="4654550"/>
          <p14:tracePt t="140520" x="2438400" y="4654550"/>
          <p14:tracePt t="140529" x="2482850" y="4654550"/>
          <p14:tracePt t="140536" x="2533650" y="4648200"/>
          <p14:tracePt t="140546" x="2578100" y="4641850"/>
          <p14:tracePt t="140553" x="2616200" y="4635500"/>
          <p14:tracePt t="140562" x="2654300" y="4629150"/>
          <p14:tracePt t="140570" x="2692400" y="4622800"/>
          <p14:tracePt t="140578" x="2724150" y="4616450"/>
          <p14:tracePt t="140586" x="2762250" y="4610100"/>
          <p14:tracePt t="140595" x="2800350" y="4603750"/>
          <p14:tracePt t="140605" x="2825750" y="4597400"/>
          <p14:tracePt t="140614" x="2857500" y="4597400"/>
          <p14:tracePt t="140621" x="2882900" y="4597400"/>
          <p14:tracePt t="140631" x="2908300" y="4597400"/>
          <p14:tracePt t="140631" x="2927350" y="4597400"/>
          <p14:tracePt t="140639" x="2978150" y="4597400"/>
          <p14:tracePt t="140647" x="3022600" y="4597400"/>
          <p14:tracePt t="140655" x="3067050" y="4597400"/>
          <p14:tracePt t="140664" x="3124200" y="4597400"/>
          <p14:tracePt t="140671" x="3175000" y="4603750"/>
          <p14:tracePt t="140680" x="3225800" y="4610100"/>
          <p14:tracePt t="140688" x="3295650" y="4622800"/>
          <p14:tracePt t="140696" x="3340100" y="4622800"/>
          <p14:tracePt t="140704" x="3378200" y="4629150"/>
          <p14:tracePt t="140712" x="3416300" y="4635500"/>
          <p14:tracePt t="140721" x="3454400" y="4635500"/>
          <p14:tracePt t="140731" x="3479800" y="4635500"/>
          <p14:tracePt t="140731" x="3505200" y="4635500"/>
          <p14:tracePt t="140741" x="3536950" y="4635500"/>
          <p14:tracePt t="140755" x="3587750" y="4635500"/>
          <p14:tracePt t="140763" x="3625850" y="4635500"/>
          <p14:tracePt t="140770" x="3663950" y="4635500"/>
          <p14:tracePt t="140779" x="3708400" y="4635500"/>
          <p14:tracePt t="140786" x="3759200" y="4622800"/>
          <p14:tracePt t="140797" x="3797300" y="4622800"/>
          <p14:tracePt t="140803" x="3822700" y="4616450"/>
          <p14:tracePt t="140813" x="3848100" y="4610100"/>
          <p14:tracePt t="140822" x="3879850" y="4603750"/>
          <p14:tracePt t="140831" x="3898900" y="4591050"/>
          <p14:tracePt t="140832" x="3905250" y="4591050"/>
          <p14:tracePt t="140842" x="3911600" y="4584700"/>
          <p14:tracePt t="140849" x="3911600" y="4578350"/>
          <p14:tracePt t="140859" x="3911600" y="4572000"/>
          <p14:tracePt t="140864" x="3911600" y="4552950"/>
          <p14:tracePt t="140875" x="3911600" y="4533900"/>
          <p14:tracePt t="140881" x="3911600" y="4514850"/>
          <p14:tracePt t="140891" x="3911600" y="4489450"/>
          <p14:tracePt t="140897" x="3905250" y="4470400"/>
          <p14:tracePt t="140908" x="3898900" y="4438650"/>
          <p14:tracePt t="140914" x="3892550" y="4413250"/>
          <p14:tracePt t="140924" x="3892550" y="4387850"/>
          <p14:tracePt t="140930" x="3886200" y="4356100"/>
          <p14:tracePt t="140942" x="3886200" y="4330700"/>
          <p14:tracePt t="140943" x="3879850" y="4311650"/>
          <p14:tracePt t="140951" x="3879850" y="4286250"/>
          <p14:tracePt t="140959" x="3873500" y="4267200"/>
          <p14:tracePt t="140968" x="3873500" y="4241800"/>
          <p14:tracePt t="140975" x="3873500" y="4229100"/>
          <p14:tracePt t="140984" x="3867150" y="4203700"/>
          <p14:tracePt t="140992" x="3860800" y="4178300"/>
          <p14:tracePt t="140999" x="3860800" y="4140200"/>
          <p14:tracePt t="141008" x="3848100" y="4102100"/>
          <p14:tracePt t="141019" x="3835400" y="4064000"/>
          <p14:tracePt t="141026" x="3822700" y="4025900"/>
          <p14:tracePt t="141036" x="3816350" y="4006850"/>
          <p14:tracePt t="141045" x="3810000" y="3994150"/>
          <p14:tracePt t="141054" x="3803650" y="3975100"/>
          <p14:tracePt t="141055" x="3803650" y="3962400"/>
          <p14:tracePt t="141062" x="3803650" y="3943350"/>
          <p14:tracePt t="141072" x="3797300" y="3930650"/>
          <p14:tracePt t="141082" x="3797300" y="3911600"/>
          <p14:tracePt t="141092" x="3790950" y="3892550"/>
          <p14:tracePt t="141092" x="3784600" y="3867150"/>
          <p14:tracePt t="141103" x="3765550" y="3835400"/>
          <p14:tracePt t="141108" x="3759200" y="3810000"/>
          <p14:tracePt t="141124" x="3746500" y="3784600"/>
          <p14:tracePt t="141124" x="3727450" y="3752850"/>
          <p14:tracePt t="141131" x="3721100" y="3733800"/>
          <p14:tracePt t="141141" x="3702050" y="3708400"/>
          <p14:tracePt t="141151" x="3689350" y="3683000"/>
          <p14:tracePt t="141157" x="3676650" y="3657600"/>
          <p14:tracePt t="141166" x="3657600" y="3632200"/>
          <p14:tracePt t="141174" x="3644900" y="3600450"/>
          <p14:tracePt t="141186" x="3625850" y="3575050"/>
          <p14:tracePt t="141186" x="3606800" y="3549650"/>
          <p14:tracePt t="141196" x="3600450" y="3530600"/>
          <p14:tracePt t="141203" x="3581400" y="3492500"/>
          <p14:tracePt t="141213" x="3562350" y="3467100"/>
          <p14:tracePt t="141225" x="3549650" y="3429000"/>
          <p14:tracePt t="141231" x="3536950" y="3390900"/>
          <p14:tracePt t="141240" x="3517900" y="3365500"/>
          <p14:tracePt t="141241" x="3505200" y="3333750"/>
          <p14:tracePt t="141259" x="3498850" y="3314700"/>
          <p14:tracePt t="141260" x="3479800" y="3295650"/>
          <p14:tracePt t="141275" x="3479800" y="3289300"/>
          <p14:tracePt t="141275" x="3473450" y="3282950"/>
          <p14:tracePt t="141292" x="3473450" y="3276600"/>
          <p14:tracePt t="141293" x="3467100" y="3276600"/>
          <p14:tracePt t="141299" x="3460750" y="3270250"/>
          <p14:tracePt t="141312" x="3441700" y="3263900"/>
          <p14:tracePt t="141320" x="3429000" y="3257550"/>
          <p14:tracePt t="141330" x="3403600" y="3251200"/>
          <p14:tracePt t="141339" x="3384550" y="3244850"/>
          <p14:tracePt t="141348" x="3346450" y="3238500"/>
          <p14:tracePt t="141360" x="3321050" y="3232150"/>
          <p14:tracePt t="141361" x="3282950" y="3225800"/>
          <p14:tracePt t="141369" x="3257550" y="3219450"/>
          <p14:tracePt t="141385" x="3232150" y="3219450"/>
          <p14:tracePt t="141386" x="3200400" y="3219450"/>
          <p14:tracePt t="141393" x="3181350" y="3219450"/>
          <p14:tracePt t="141402" x="3162300" y="3219450"/>
          <p14:tracePt t="141409" x="3136900" y="3219450"/>
          <p14:tracePt t="141415" x="3117850" y="3219450"/>
          <p14:tracePt t="141426" x="3098800" y="3219450"/>
          <p14:tracePt t="141433" x="3086100" y="3219450"/>
          <p14:tracePt t="141442" x="3054350" y="3219450"/>
          <p14:tracePt t="141448" x="3016250" y="3219450"/>
          <p14:tracePt t="141458" x="2984500" y="3219450"/>
          <p14:tracePt t="141465" x="2946400" y="3219450"/>
          <p14:tracePt t="141477" x="2895600" y="3225800"/>
          <p14:tracePt t="141479" x="2857500" y="3232150"/>
          <p14:tracePt t="141488" x="2813050" y="3238500"/>
          <p14:tracePt t="141497" x="2768600" y="3238500"/>
          <p14:tracePt t="141505" x="2717800" y="3244850"/>
          <p14:tracePt t="141513" x="2673350" y="3244850"/>
          <p14:tracePt t="141527" x="2628900" y="3244850"/>
          <p14:tracePt t="141527" x="2590800" y="3244850"/>
          <p14:tracePt t="141535" x="2559050" y="3244850"/>
          <p14:tracePt t="141542" x="2533650" y="3244850"/>
          <p14:tracePt t="141550" x="2508250" y="3244850"/>
          <p14:tracePt t="141559" x="2470150" y="3244850"/>
          <p14:tracePt t="141565" x="2432050" y="3244850"/>
          <p14:tracePt t="141574" x="2387600" y="3244850"/>
          <p14:tracePt t="141582" x="2349500" y="3244850"/>
          <p14:tracePt t="141591" x="2292350" y="3251200"/>
          <p14:tracePt t="141597" x="2235200" y="3263900"/>
          <p14:tracePt t="141607" x="2178050" y="3263900"/>
          <p14:tracePt t="141612" x="2114550" y="3263900"/>
          <p14:tracePt t="141624" x="2051050" y="3263900"/>
          <p14:tracePt t="141632" x="1993900" y="3270250"/>
          <p14:tracePt t="141633" x="1943100" y="3270250"/>
          <p14:tracePt t="141642" x="1892300" y="3270250"/>
          <p14:tracePt t="141650" x="1854200" y="3270250"/>
          <p14:tracePt t="141658" x="1803400" y="3263900"/>
          <p14:tracePt t="141664" x="1758950" y="3263900"/>
          <p14:tracePt t="141674" x="1714500" y="3257550"/>
          <p14:tracePt t="141688" x="1663700" y="3257550"/>
          <p14:tracePt t="141688" x="1619250" y="3257550"/>
          <p14:tracePt t="141697" x="1574800" y="3257550"/>
          <p14:tracePt t="141704" x="1524000" y="3257550"/>
          <p14:tracePt t="141713" x="1479550" y="3257550"/>
          <p14:tracePt t="141720" x="1428750" y="3257550"/>
          <p14:tracePt t="141729" x="1384300" y="3257550"/>
          <p14:tracePt t="141737" x="1327150" y="3257550"/>
          <p14:tracePt t="141746" x="1289050" y="3257550"/>
          <p14:tracePt t="141755" x="1244600" y="3263900"/>
          <p14:tracePt t="141766" x="1219200" y="3263900"/>
          <p14:tracePt t="141767" x="1187450" y="3270250"/>
          <p14:tracePt t="141776" x="1149350" y="3270250"/>
          <p14:tracePt t="141784" x="1117600" y="3276600"/>
          <p14:tracePt t="141792" x="1079500" y="3282950"/>
          <p14:tracePt t="141801" x="1041400" y="3289300"/>
          <p14:tracePt t="141807" x="996950" y="3289300"/>
          <p14:tracePt t="141816" x="958850" y="3289300"/>
          <p14:tracePt t="141825" x="920750" y="3289300"/>
          <p14:tracePt t="141835" x="882650" y="3289300"/>
          <p14:tracePt t="141842" x="838200" y="3289300"/>
          <p14:tracePt t="141851" x="800100" y="3289300"/>
          <p14:tracePt t="141856" x="749300" y="3289300"/>
          <p14:tracePt t="141865" x="717550" y="3289300"/>
          <p14:tracePt t="141880" x="679450" y="3289300"/>
          <p14:tracePt t="141880" x="647700" y="3289300"/>
          <p14:tracePt t="141890" x="622300" y="3289300"/>
          <p14:tracePt t="141897" x="603250" y="3289300"/>
          <p14:tracePt t="141908" x="577850" y="3289300"/>
          <p14:tracePt t="141913" x="558800" y="3289300"/>
          <p14:tracePt t="141929" x="533400" y="3289300"/>
          <p14:tracePt t="141929" x="520700" y="3289300"/>
          <p14:tracePt t="141936" x="514350" y="3289300"/>
          <p14:tracePt t="141942" x="508000" y="3289300"/>
          <p14:tracePt t="141953" x="501650" y="3289300"/>
          <p14:tracePt t="141954" x="495300" y="3289300"/>
          <p14:tracePt t="141969" x="482600" y="3289300"/>
          <p14:tracePt t="141984" x="476250" y="3289300"/>
          <p14:tracePt t="141997" x="469900" y="3289300"/>
          <p14:tracePt t="141998" x="457200" y="3289300"/>
          <p14:tracePt t="142004" x="450850" y="3289300"/>
          <p14:tracePt t="142014" x="444500" y="3289300"/>
          <p14:tracePt t="142026" x="425450" y="3289300"/>
          <p14:tracePt t="142027" x="412750" y="3289300"/>
          <p14:tracePt t="142037" x="400050" y="3289300"/>
          <p14:tracePt t="142045" x="387350" y="3289300"/>
          <p14:tracePt t="142053" x="368300" y="3289300"/>
          <p14:tracePt t="142062" x="361950" y="3289300"/>
          <p14:tracePt t="142073" x="336550" y="3295650"/>
          <p14:tracePt t="142082" x="317500" y="3295650"/>
          <p14:tracePt t="142084" x="311150" y="3295650"/>
          <p14:tracePt t="142091" x="298450" y="3295650"/>
          <p14:tracePt t="142097" x="292100" y="3302000"/>
          <p14:tracePt t="142108" x="285750" y="3302000"/>
          <p14:tracePt t="142116" x="273050" y="3308350"/>
          <p14:tracePt t="142124" x="266700" y="3314700"/>
          <p14:tracePt t="142130" x="254000" y="3321050"/>
          <p14:tracePt t="142147" x="254000" y="3327400"/>
          <p14:tracePt t="142147" x="241300" y="3340100"/>
          <p14:tracePt t="142155" x="228600" y="3359150"/>
          <p14:tracePt t="142164" x="222250" y="3384550"/>
          <p14:tracePt t="142174" x="209550" y="3403600"/>
          <p14:tracePt t="142174" x="196850" y="3429000"/>
          <p14:tracePt t="142183" x="177800" y="3448050"/>
          <p14:tracePt t="142193" x="158750" y="3479800"/>
          <p14:tracePt t="142202" x="152400" y="3492500"/>
          <p14:tracePt t="142209" x="146050" y="3511550"/>
          <p14:tracePt t="142214" x="139700" y="3524250"/>
          <p14:tracePt t="142226" x="139700" y="3536950"/>
          <p14:tracePt t="142234" x="133350" y="3556000"/>
          <p14:tracePt t="142242" x="127000" y="3575050"/>
          <p14:tracePt t="142259" x="107950" y="3600450"/>
          <p14:tracePt t="142259" x="76200" y="3651250"/>
          <p14:tracePt t="142269" x="57150" y="3683000"/>
          <p14:tracePt t="142280" x="44450" y="3708400"/>
          <p14:tracePt t="142288" x="25400" y="3746500"/>
          <p14:tracePt t="142296" x="19050" y="3771900"/>
          <p14:tracePt t="142305" x="6350" y="3810000"/>
          <p14:tracePt t="142553" x="6350" y="4159250"/>
          <p14:tracePt t="142563" x="12700" y="4165600"/>
          <p14:tracePt t="142570" x="31750" y="4184650"/>
          <p14:tracePt t="142580" x="57150" y="4197350"/>
          <p14:tracePt t="142587" x="76200" y="4216400"/>
          <p14:tracePt t="142597" x="101600" y="4235450"/>
          <p14:tracePt t="142606" x="107950" y="4235450"/>
          <p14:tracePt t="142614" x="114300" y="4241800"/>
          <p14:tracePt t="142622" x="127000" y="4248150"/>
          <p14:tracePt t="142631" x="133350" y="4248150"/>
          <p14:tracePt t="142638" x="139700" y="4254500"/>
          <p14:tracePt t="142647" x="158750" y="4260850"/>
          <p14:tracePt t="142653" x="171450" y="4267200"/>
          <p14:tracePt t="142661" x="177800" y="4267200"/>
          <p14:tracePt t="142671" x="203200" y="4273550"/>
          <p14:tracePt t="142671" x="215900" y="4273550"/>
          <p14:tracePt t="142679" x="254000" y="4279900"/>
          <p14:tracePt t="142687" x="285750" y="4279900"/>
          <p14:tracePt t="142693" x="323850" y="4286250"/>
          <p14:tracePt t="142704" x="361950" y="4286250"/>
          <p14:tracePt t="142712" x="400050" y="4286250"/>
          <p14:tracePt t="142721" x="444500" y="4292600"/>
          <p14:tracePt t="142730" x="495300" y="4292600"/>
          <p14:tracePt t="142739" x="565150" y="4298950"/>
          <p14:tracePt t="142747" x="635000" y="4298950"/>
          <p14:tracePt t="142758" x="698500" y="4305300"/>
          <p14:tracePt t="142768" x="800100" y="4318000"/>
          <p14:tracePt t="142779" x="838200" y="4318000"/>
          <p14:tracePt t="142779" x="876300" y="4318000"/>
          <p14:tracePt t="142787" x="895350" y="4318000"/>
          <p14:tracePt t="142797" x="933450" y="4318000"/>
          <p14:tracePt t="142803" x="971550" y="4318000"/>
          <p14:tracePt t="142809" x="1003300" y="4318000"/>
          <p14:tracePt t="142820" x="1041400" y="4318000"/>
          <p14:tracePt t="142825" x="1073150" y="4318000"/>
          <p14:tracePt t="142836" x="1111250" y="4318000"/>
          <p14:tracePt t="142843" x="1155700" y="4324350"/>
          <p14:tracePt t="142852" x="1219200" y="4324350"/>
          <p14:tracePt t="142859" x="1276350" y="4330700"/>
          <p14:tracePt t="142869" x="1333500" y="4343400"/>
          <p14:tracePt t="142877" x="1390650" y="4343400"/>
          <p14:tracePt t="142888" x="1447800" y="4343400"/>
          <p14:tracePt t="142897" x="1511300" y="4343400"/>
          <p14:tracePt t="142898" x="1549400" y="4343400"/>
          <p14:tracePt t="142904" x="1593850" y="4343400"/>
          <p14:tracePt t="142913" x="1644650" y="4343400"/>
          <p14:tracePt t="142920" x="1676400" y="4343400"/>
          <p14:tracePt t="142930" x="1714500" y="4343400"/>
          <p14:tracePt t="142939" x="1752600" y="4343400"/>
          <p14:tracePt t="142947" x="1790700" y="4343400"/>
          <p14:tracePt t="142954" x="1828800" y="4343400"/>
          <p14:tracePt t="142963" x="1866900" y="4343400"/>
          <p14:tracePt t="142969" x="1892300" y="4343400"/>
          <p14:tracePt t="142979" x="1911350" y="4343400"/>
          <p14:tracePt t="142986" x="1936750" y="4343400"/>
          <p14:tracePt t="142993" x="1955800" y="4343400"/>
          <p14:tracePt t="143002" x="1962150" y="4343400"/>
          <p14:tracePt t="143011" x="1974850" y="4343400"/>
          <p14:tracePt t="143017" x="1993900" y="4343400"/>
          <p14:tracePt t="143026" x="2006600" y="4343400"/>
          <p14:tracePt t="143033" x="2025650" y="4343400"/>
          <p14:tracePt t="143042" x="2038350" y="4343400"/>
          <p14:tracePt t="143048" x="2044700" y="4343400"/>
          <p14:tracePt t="143056" x="2051050" y="4343400"/>
          <p14:tracePt t="143074" x="2057400" y="4343400"/>
          <p14:tracePt t="143082" x="2063750" y="4337050"/>
          <p14:tracePt t="143091" x="2070100" y="4337050"/>
          <p14:tracePt t="143097" x="2082800" y="4337050"/>
          <p14:tracePt t="143108" x="2089150" y="4337050"/>
          <p14:tracePt t="143113" x="2108200" y="4337050"/>
          <p14:tracePt t="143124" x="2146300" y="4337050"/>
          <p14:tracePt t="143125" x="2184400" y="4337050"/>
          <p14:tracePt t="143132" x="2228850" y="4337050"/>
          <p14:tracePt t="143141" x="2286000" y="4337050"/>
          <p14:tracePt t="143149" x="2330450" y="4337050"/>
          <p14:tracePt t="143158" x="2400300" y="4337050"/>
          <p14:tracePt t="143165" x="2451100" y="4337050"/>
          <p14:tracePt t="143176" x="2508250" y="4337050"/>
          <p14:tracePt t="143184" x="2559050" y="4337050"/>
          <p14:tracePt t="143192" x="2609850" y="4337050"/>
          <p14:tracePt t="143198" x="2647950" y="4337050"/>
          <p14:tracePt t="143207" x="2698750" y="4337050"/>
          <p14:tracePt t="143214" x="2736850" y="4337050"/>
          <p14:tracePt t="143224" x="2768600" y="4337050"/>
          <p14:tracePt t="143226" x="2819400" y="4337050"/>
          <p14:tracePt t="143236" x="2844800" y="4330700"/>
          <p14:tracePt t="143242" x="2889250" y="4324350"/>
          <p14:tracePt t="143251" x="2946400" y="4318000"/>
          <p14:tracePt t="143258" x="2997200" y="4318000"/>
          <p14:tracePt t="143266" x="3041650" y="4311650"/>
          <p14:tracePt t="143277" x="3086100" y="4311650"/>
          <p14:tracePt t="143286" x="3136900" y="4305300"/>
          <p14:tracePt t="143293" x="3194050" y="4298950"/>
          <p14:tracePt t="143303" x="3238500" y="4292600"/>
          <p14:tracePt t="143307" x="3282950" y="4286250"/>
          <p14:tracePt t="143315" x="3333750" y="4279900"/>
          <p14:tracePt t="143324" x="3365500" y="4273550"/>
          <p14:tracePt t="143337" x="3403600" y="4260850"/>
          <p14:tracePt t="143338" x="3435350" y="4248150"/>
          <p14:tracePt t="143347" x="3448050" y="4241800"/>
          <p14:tracePt t="143358" x="3467100" y="4241800"/>
          <p14:tracePt t="143365" x="3479800" y="4235450"/>
          <p14:tracePt t="143375" x="3486150" y="4229100"/>
          <p14:tracePt t="143376" x="3505200" y="4222750"/>
          <p14:tracePt t="143388" x="3524250" y="4216400"/>
          <p14:tracePt t="143398" x="3530600" y="4210050"/>
          <p14:tracePt t="143400" x="3549650" y="4210050"/>
          <p14:tracePt t="143410" x="3568700" y="4197350"/>
          <p14:tracePt t="143418" x="3587750" y="4197350"/>
          <p14:tracePt t="143426" x="3600450" y="4191000"/>
          <p14:tracePt t="143436" x="3613150" y="4184650"/>
          <p14:tracePt t="143444" x="3619500" y="4184650"/>
          <p14:tracePt t="143453" x="3625850" y="4184650"/>
          <p14:tracePt t="143458" x="3632200" y="4184650"/>
          <p14:tracePt t="143468" x="3638550" y="4178300"/>
          <p14:tracePt t="143474" x="3644900" y="4178300"/>
          <p14:tracePt t="143487" x="3651250" y="4178300"/>
          <p14:tracePt t="143487" x="3657600" y="4178300"/>
          <p14:tracePt t="143547" x="3663950" y="4178300"/>
          <p14:tracePt t="143625" x="3670300" y="4178300"/>
          <p14:tracePt t="143641" x="3676650" y="4178300"/>
          <p14:tracePt t="143649" x="3683000" y="4178300"/>
          <p14:tracePt t="143665" x="3695700" y="4178300"/>
          <p14:tracePt t="143674" x="3708400" y="4178300"/>
          <p14:tracePt t="143682" x="3740150" y="4171950"/>
          <p14:tracePt t="143691" x="3759200" y="4171950"/>
          <p14:tracePt t="143699" x="3771900" y="4171950"/>
          <p14:tracePt t="143706" x="3790950" y="4165600"/>
          <p14:tracePt t="143714" x="3803650" y="4165600"/>
          <p14:tracePt t="143728" x="3816350" y="4159250"/>
          <p14:tracePt t="143737" x="3829050" y="4152900"/>
          <p14:tracePt t="143747" x="3841750" y="4152900"/>
          <p14:tracePt t="143759" x="3848100" y="4152900"/>
          <p14:tracePt t="143768" x="3854450" y="4146550"/>
          <p14:tracePt t="143776" x="3860800" y="4146550"/>
          <p14:tracePt t="143785" x="3860800" y="4140200"/>
          <p14:tracePt t="143793" x="3867150" y="4140200"/>
          <p14:tracePt t="143877" x="3860800" y="4140200"/>
          <p14:tracePt t="149748" x="3879850" y="4140200"/>
          <p14:tracePt t="149756" x="3898900" y="4140200"/>
          <p14:tracePt t="149765" x="3911600" y="4140200"/>
          <p14:tracePt t="149774" x="3943350" y="4140200"/>
          <p14:tracePt t="149779" x="3987800" y="4140200"/>
          <p14:tracePt t="149789" x="4038600" y="4146550"/>
          <p14:tracePt t="149796" x="4083050" y="4152900"/>
          <p14:tracePt t="149807" x="4121150" y="4165600"/>
          <p14:tracePt t="149814" x="4146550" y="4171950"/>
          <p14:tracePt t="149825" x="4152900" y="4178300"/>
          <p14:tracePt t="149836" x="4159250" y="4178300"/>
          <p14:tracePt t="149837" x="4165600" y="4178300"/>
          <p14:tracePt t="149845" x="4165600" y="4184650"/>
          <p14:tracePt t="149854" x="4171950" y="4184650"/>
          <p14:tracePt t="149862" x="4171950" y="4191000"/>
          <p14:tracePt t="149870" x="4178300" y="4197350"/>
          <p14:tracePt t="149878" x="4203700" y="4216400"/>
          <p14:tracePt t="149887" x="4235450" y="4248150"/>
          <p14:tracePt t="149896" x="4279900" y="4298950"/>
          <p14:tracePt t="149905" x="4324350" y="4362450"/>
          <p14:tracePt t="149912" x="4368800" y="4451350"/>
          <p14:tracePt t="149921" x="4413250" y="4514850"/>
          <p14:tracePt t="149930" x="4445000" y="4572000"/>
          <p14:tracePt t="150305" x="4445000" y="4565650"/>
          <p14:tracePt t="150329" x="4445000" y="4559300"/>
          <p14:tracePt t="150345" x="4445000" y="4552950"/>
          <p14:tracePt t="150360" x="4451350" y="4546600"/>
          <p14:tracePt t="150393" x="4451350" y="4540250"/>
          <p14:tracePt t="150407" x="4451350" y="4533900"/>
          <p14:tracePt t="150423" x="4451350" y="4527550"/>
          <p14:tracePt t="150431" x="4457700" y="4521200"/>
          <p14:tracePt t="150447" x="4457700" y="4514850"/>
          <p14:tracePt t="150462" x="4457700" y="4508500"/>
          <p14:tracePt t="150470" x="4457700" y="4502150"/>
          <p14:tracePt t="150479" x="4457700" y="4495800"/>
          <p14:tracePt t="150487" x="4457700" y="4489450"/>
          <p14:tracePt t="150501" x="4464050" y="4476750"/>
          <p14:tracePt t="150510" x="4464050" y="4470400"/>
          <p14:tracePt t="150519" x="4464050" y="4464050"/>
          <p14:tracePt t="150527" x="4464050" y="4451350"/>
          <p14:tracePt t="150536" x="4464050" y="4438650"/>
          <p14:tracePt t="150545" x="4464050" y="4419600"/>
          <p14:tracePt t="150552" x="4457700" y="4387850"/>
          <p14:tracePt t="150564" x="4451350" y="4318000"/>
          <p14:tracePt t="150572" x="4438650" y="4267200"/>
          <p14:tracePt t="150581" x="4425950" y="4229100"/>
          <p14:tracePt t="150589" x="4413250" y="4197350"/>
          <p14:tracePt t="150597" x="4400550" y="4159250"/>
          <p14:tracePt t="150605" x="4394200" y="4140200"/>
          <p14:tracePt t="150615" x="4387850" y="4133850"/>
          <p14:tracePt t="150623" x="4387850" y="4121150"/>
          <p14:tracePt t="150631" x="4387850" y="4102100"/>
          <p14:tracePt t="150644" x="4387850" y="4089400"/>
          <p14:tracePt t="150653" x="4381500" y="4089400"/>
          <p14:tracePt t="150705" x="4387850" y="4089400"/>
          <p14:tracePt t="150713" x="4394200" y="4095750"/>
          <p14:tracePt t="150723" x="4419600" y="4108450"/>
          <p14:tracePt t="150730" x="4438650" y="4127500"/>
          <p14:tracePt t="150740" x="4470400" y="4146550"/>
          <p14:tracePt t="150747" x="4508500" y="4165600"/>
          <p14:tracePt t="150757" x="4540250" y="4184650"/>
          <p14:tracePt t="150763" x="4591050" y="4203700"/>
          <p14:tracePt t="150775" x="4629150" y="4222750"/>
          <p14:tracePt t="150780" x="4660900" y="4235450"/>
          <p14:tracePt t="150793" x="4692650" y="4241800"/>
          <p14:tracePt t="150799" x="4711700" y="4254500"/>
          <p14:tracePt t="150814" x="4718050" y="4254500"/>
          <p14:tracePt t="150832" x="4724400" y="4254500"/>
          <p14:tracePt t="150855" x="4724400" y="4248150"/>
          <p14:tracePt t="150893" x="4724400" y="4241800"/>
          <p14:tracePt t="150901" x="4718050" y="4241800"/>
          <p14:tracePt t="150917" x="4711700" y="4235450"/>
          <p14:tracePt t="150930" x="4705350" y="4235450"/>
          <p14:tracePt t="150938" x="4699000" y="4229100"/>
          <p14:tracePt t="150946" x="4686300" y="4222750"/>
          <p14:tracePt t="150955" x="4667250" y="4203700"/>
          <p14:tracePt t="150963" x="4641850" y="4184650"/>
          <p14:tracePt t="150976" x="4622800" y="4159250"/>
          <p14:tracePt t="150985" x="4597400" y="4140200"/>
          <p14:tracePt t="150986" x="4572000" y="4108450"/>
          <p14:tracePt t="150992" x="4552950" y="4089400"/>
          <p14:tracePt t="150999" x="4521200" y="4051300"/>
          <p14:tracePt t="151012" x="4495800" y="4032250"/>
          <p14:tracePt t="151024" x="4464050" y="4000500"/>
          <p14:tracePt t="151024" x="4445000" y="3962400"/>
          <p14:tracePt t="151030" x="4425950" y="3937000"/>
          <p14:tracePt t="151041" x="4394200" y="3898900"/>
          <p14:tracePt t="151046" x="4381500" y="3873500"/>
          <p14:tracePt t="151057" x="4349750" y="3829050"/>
          <p14:tracePt t="151063" x="4337050" y="3790950"/>
          <p14:tracePt t="151077" x="4298950" y="3752850"/>
          <p14:tracePt t="151088" x="4286250" y="3733800"/>
          <p14:tracePt t="151088" x="4267200" y="3695700"/>
          <p14:tracePt t="151096" x="4241800" y="3663950"/>
          <p14:tracePt t="151115" x="4222750" y="3638550"/>
          <p14:tracePt t="151115" x="4184650" y="3594100"/>
          <p14:tracePt t="151123" x="4165600" y="3581400"/>
          <p14:tracePt t="151140" x="4140200" y="3562350"/>
          <p14:tracePt t="151141" x="4114800" y="3549650"/>
          <p14:tracePt t="151153" x="4083050" y="3530600"/>
          <p14:tracePt t="151163" x="4051300" y="3511550"/>
          <p14:tracePt t="151164" x="4000500" y="3492500"/>
          <p14:tracePt t="151175" x="3943350" y="3473450"/>
          <p14:tracePt t="151191" x="3835400" y="3429000"/>
          <p14:tracePt t="151206" x="3784600" y="3409950"/>
          <p14:tracePt t="151207" x="3752850" y="3397250"/>
          <p14:tracePt t="151221" x="3733800" y="3384550"/>
          <p14:tracePt t="151223" x="3714750" y="3378200"/>
          <p14:tracePt t="151249" x="3695700" y="3371850"/>
          <p14:tracePt t="151249" x="3594100" y="3327400"/>
          <p14:tracePt t="151266" x="3556000" y="3314700"/>
          <p14:tracePt t="151267" x="3517900" y="3302000"/>
          <p14:tracePt t="151300" x="3479800" y="3289300"/>
          <p14:tracePt t="151300" x="3378200" y="3244850"/>
          <p14:tracePt t="151315" x="3352800" y="3232150"/>
          <p14:tracePt t="151315" x="3314700" y="3206750"/>
          <p14:tracePt t="151328" x="3263900" y="3175000"/>
          <p14:tracePt t="151341" x="3162300" y="3117850"/>
          <p14:tracePt t="151348" x="3117850" y="3092450"/>
          <p14:tracePt t="151360" x="3048000" y="3054350"/>
          <p14:tracePt t="151365" x="2978150" y="3016250"/>
          <p14:tracePt t="151381" x="2914650" y="2978150"/>
          <p14:tracePt t="151382" x="2844800" y="2952750"/>
          <p14:tracePt t="151382" x="2781300" y="2927350"/>
          <p14:tracePt t="151395" x="2724150" y="2908300"/>
          <p14:tracePt t="151406" x="2667000" y="2882900"/>
          <p14:tracePt t="151423" x="2641600" y="2882900"/>
          <p14:tracePt t="151424" x="2603500" y="2870200"/>
          <p14:tracePt t="151451" x="2597150" y="2870200"/>
          <p14:tracePt t="151451" x="2552700" y="2863850"/>
          <p14:tracePt t="151452" x="2514600" y="2851150"/>
          <p14:tracePt t="151471" x="2476500" y="2844800"/>
          <p14:tracePt t="151472" x="2432050" y="2832100"/>
          <p14:tracePt t="151482" x="2381250" y="2819400"/>
          <p14:tracePt t="151496" x="2336800" y="2806700"/>
          <p14:tracePt t="151497" x="2298700" y="2800350"/>
          <p14:tracePt t="151532" x="2260600" y="2787650"/>
          <p14:tracePt t="151532" x="2139950" y="2774950"/>
          <p14:tracePt t="151541" x="2114550" y="2774950"/>
          <p14:tracePt t="151547" x="2095500" y="2774950"/>
          <p14:tracePt t="151557" x="2089150" y="2774950"/>
          <p14:tracePt t="151565" x="2076450" y="2774950"/>
          <p14:tracePt t="151597" x="2070100" y="2774950"/>
          <p14:tracePt t="151598" x="2051050" y="2768600"/>
          <p14:tracePt t="151605" x="2038350" y="2768600"/>
          <p14:tracePt t="151613" x="2032000" y="2762250"/>
          <p14:tracePt t="151620" x="2025650" y="2755900"/>
          <p14:tracePt t="151633" x="2019300" y="2749550"/>
          <p14:tracePt t="151666" x="2012950" y="2743200"/>
          <p14:tracePt t="151666" x="1981200" y="2705100"/>
          <p14:tracePt t="151682" x="1968500" y="2686050"/>
          <p14:tracePt t="151682" x="1949450" y="2673350"/>
          <p14:tracePt t="151689" x="1930400" y="2647950"/>
          <p14:tracePt t="151698" x="1924050" y="2641600"/>
          <p14:tracePt t="151705" x="1905000" y="2628900"/>
          <p14:tracePt t="151719" x="1905000" y="2622550"/>
          <p14:tracePt t="151728" x="1898650" y="2622550"/>
          <p14:tracePt t="151739" x="1898650" y="2616200"/>
          <p14:tracePt t="151746" x="1892300" y="2616200"/>
          <p14:tracePt t="151756" x="1885950" y="2609850"/>
          <p14:tracePt t="151772" x="1879600" y="2597150"/>
          <p14:tracePt t="151786" x="1873250" y="2590800"/>
          <p14:tracePt t="151794" x="1866900" y="2584450"/>
          <p14:tracePt t="151805" x="1854200" y="2571750"/>
          <p14:tracePt t="151806" x="1835150" y="2559050"/>
          <p14:tracePt t="151816" x="1822450" y="2546350"/>
          <p14:tracePt t="151827" x="1797050" y="2527300"/>
          <p14:tracePt t="151859" x="1758950" y="2501900"/>
          <p14:tracePt t="151859" x="1720850" y="2482850"/>
          <p14:tracePt t="151896" x="1695450" y="2470150"/>
          <p14:tracePt t="151897" x="1638300" y="2451100"/>
          <p14:tracePt t="151914" x="1612900" y="2444750"/>
          <p14:tracePt t="151915" x="1574800" y="2438400"/>
          <p14:tracePt t="151927" x="1536700" y="2438400"/>
          <p14:tracePt t="151927" x="1492250" y="2432050"/>
          <p14:tracePt t="151951" x="1416050" y="2432050"/>
          <p14:tracePt t="151951" x="1295400" y="2432050"/>
          <p14:tracePt t="151966" x="1181100" y="2432050"/>
          <p14:tracePt t="151981" x="1117600" y="2432050"/>
          <p14:tracePt t="151989" x="1047750" y="2432050"/>
          <p14:tracePt t="151990" x="996950" y="2432050"/>
          <p14:tracePt t="151997" x="946150" y="2432050"/>
          <p14:tracePt t="152006" x="889000" y="2432050"/>
          <p14:tracePt t="152015" x="831850" y="2432050"/>
          <p14:tracePt t="152025" x="781050" y="2432050"/>
          <p14:tracePt t="152026" x="730250" y="2432050"/>
          <p14:tracePt t="152040" x="673100" y="2432050"/>
          <p14:tracePt t="152041" x="641350" y="2432050"/>
          <p14:tracePt t="152054" x="584200" y="2432050"/>
          <p14:tracePt t="152066" x="533400" y="2432050"/>
          <p14:tracePt t="152067" x="501650" y="2432050"/>
          <p14:tracePt t="152083" x="450850" y="2432050"/>
          <p14:tracePt t="152083" x="412750" y="2432050"/>
          <p14:tracePt t="152098" x="393700" y="2432050"/>
          <p14:tracePt t="152099" x="381000" y="2438400"/>
          <p14:tracePt t="152107" x="368300" y="2438400"/>
          <p14:tracePt t="152113" x="361950" y="2438400"/>
          <p14:tracePt t="152129" x="355600" y="2438400"/>
          <p14:tracePt t="152130" x="342900" y="2444750"/>
          <p14:tracePt t="152141" x="336550" y="2444750"/>
          <p14:tracePt t="152142" x="330200" y="2451100"/>
          <p14:tracePt t="152153" x="323850" y="2457450"/>
          <p14:tracePt t="152165" x="317500" y="2470150"/>
          <p14:tracePt t="152174" x="317500" y="2476500"/>
          <p14:tracePt t="152187" x="323850" y="2501900"/>
          <p14:tracePt t="152197" x="330200" y="2533650"/>
          <p14:tracePt t="152202" x="342900" y="2578100"/>
          <p14:tracePt t="152217" x="349250" y="2622550"/>
          <p14:tracePt t="152217" x="355600" y="2673350"/>
          <p14:tracePt t="152230" x="361950" y="2724150"/>
          <p14:tracePt t="152231" x="355600" y="2774950"/>
          <p14:tracePt t="152246" x="349250" y="2832100"/>
          <p14:tracePt t="152246" x="336550" y="2870200"/>
          <p14:tracePt t="152254" x="323850" y="2921000"/>
          <p14:tracePt t="152263" x="304800" y="2978150"/>
          <p14:tracePt t="152271" x="279400" y="3035300"/>
          <p14:tracePt t="152280" x="260350" y="3098800"/>
          <p14:tracePt t="152297" x="234950" y="3155950"/>
          <p14:tracePt t="152297" x="215900" y="3213100"/>
          <p14:tracePt t="152305" x="196850" y="3270250"/>
          <p14:tracePt t="152312" x="177800" y="3314700"/>
          <p14:tracePt t="152335" x="158750" y="3371850"/>
          <p14:tracePt t="152335" x="146050" y="3467100"/>
          <p14:tracePt t="152357" x="146050" y="3568700"/>
          <p14:tracePt t="152358" x="146050" y="3625850"/>
          <p14:tracePt t="152367" x="158750" y="3683000"/>
          <p14:tracePt t="152391" x="165100" y="3740150"/>
          <p14:tracePt t="152392" x="177800" y="3829050"/>
          <p14:tracePt t="152410" x="184150" y="3867150"/>
          <p14:tracePt t="152410" x="196850" y="3924300"/>
          <p14:tracePt t="152431" x="203200" y="3962400"/>
          <p14:tracePt t="152432" x="222250" y="4025900"/>
          <p14:tracePt t="152450" x="234950" y="4051300"/>
          <p14:tracePt t="152451" x="266700" y="4102100"/>
          <p14:tracePt t="152462" x="279400" y="4133850"/>
          <p14:tracePt t="152471" x="292100" y="4146550"/>
          <p14:tracePt t="152497" x="323850" y="4178300"/>
          <p14:tracePt t="152497" x="349250" y="4197350"/>
          <p14:tracePt t="152508" x="355600" y="4203700"/>
          <p14:tracePt t="152514" x="361950" y="4210050"/>
          <p14:tracePt t="152533" x="368300" y="4210050"/>
          <p14:tracePt t="152534" x="368300" y="4216400"/>
          <p14:tracePt t="152546" x="374650" y="4216400"/>
          <p14:tracePt t="152553" x="374650" y="4222750"/>
          <p14:tracePt t="152554" x="381000" y="4222750"/>
          <p14:tracePt t="152563" x="387350" y="4229100"/>
          <p14:tracePt t="152580" x="400050" y="4229100"/>
          <p14:tracePt t="152580" x="400050" y="4235450"/>
          <p14:tracePt t="152589" x="406400" y="4235450"/>
          <p14:tracePt t="152590" x="412750" y="4241800"/>
          <p14:tracePt t="152605" x="419100" y="4241800"/>
          <p14:tracePt t="152614" x="425450" y="4248150"/>
          <p14:tracePt t="152622" x="431800" y="4254500"/>
          <p14:tracePt t="152632" x="438150" y="4260850"/>
          <p14:tracePt t="152640" x="444500" y="4260850"/>
          <p14:tracePt t="152647" x="457200" y="4267200"/>
          <p14:tracePt t="152656" x="463550" y="4273550"/>
          <p14:tracePt t="152664" x="469900" y="4279900"/>
          <p14:tracePt t="152674" x="482600" y="4286250"/>
          <p14:tracePt t="152680" x="501650" y="4292600"/>
          <p14:tracePt t="152692" x="520700" y="4311650"/>
          <p14:tracePt t="152692" x="539750" y="4318000"/>
          <p14:tracePt t="152703" x="546100" y="4324350"/>
          <p14:tracePt t="152710" x="552450" y="4324350"/>
          <p14:tracePt t="152715" x="558800" y="4330700"/>
          <p14:tracePt t="152727" x="565150" y="4330700"/>
          <p14:tracePt t="152734" x="571500" y="4337050"/>
          <p14:tracePt t="152745" x="577850" y="4337050"/>
          <p14:tracePt t="152769" x="584200" y="4337050"/>
          <p14:tracePt t="152779" x="584200" y="4343400"/>
          <p14:tracePt t="152801" x="590550" y="4343400"/>
          <p14:tracePt t="152810" x="590550" y="4349750"/>
          <p14:tracePt t="152823" x="596900" y="4349750"/>
          <p14:tracePt t="152832" x="603250" y="4349750"/>
          <p14:tracePt t="152840" x="603250" y="4356100"/>
          <p14:tracePt t="152846" x="609600" y="4356100"/>
          <p14:tracePt t="152871" x="603250" y="4356100"/>
          <p14:tracePt t="152880" x="603250" y="4362450"/>
          <p14:tracePt t="152912" x="603250" y="4368800"/>
          <p14:tracePt t="152929" x="609600" y="4368800"/>
          <p14:tracePt t="152938" x="609600" y="4375150"/>
          <p14:tracePt t="152947" x="615950" y="4375150"/>
          <p14:tracePt t="152957" x="622300" y="4381500"/>
          <p14:tracePt t="152965" x="628650" y="4381500"/>
          <p14:tracePt t="152981" x="635000" y="4381500"/>
          <p14:tracePt t="152989" x="647700" y="4381500"/>
          <p14:tracePt t="152998" x="660400" y="4381500"/>
          <p14:tracePt t="153006" x="679450" y="4381500"/>
          <p14:tracePt t="153014" x="698500" y="4387850"/>
          <p14:tracePt t="153022" x="723900" y="4387850"/>
          <p14:tracePt t="153031" x="755650" y="4387850"/>
          <p14:tracePt t="153038" x="781050" y="4394200"/>
          <p14:tracePt t="153048" x="819150" y="4400550"/>
          <p14:tracePt t="153055" x="857250" y="4400550"/>
          <p14:tracePt t="153064" x="882650" y="4406900"/>
          <p14:tracePt t="153073" x="914400" y="4406900"/>
          <p14:tracePt t="153081" x="939800" y="4413250"/>
          <p14:tracePt t="153089" x="965200" y="4413250"/>
          <p14:tracePt t="153097" x="977900" y="4413250"/>
          <p14:tracePt t="153105" x="984250" y="4413250"/>
          <p14:tracePt t="153113" x="990600" y="4413250"/>
          <p14:tracePt t="153121" x="1003300" y="4413250"/>
          <p14:tracePt t="153129" x="1009650" y="4413250"/>
          <p14:tracePt t="153138" x="1016000" y="4413250"/>
          <p14:tracePt t="153171" x="1022350" y="4413250"/>
          <p14:tracePt t="153249" x="1028700" y="4413250"/>
          <p14:tracePt t="153265" x="1035050" y="4413250"/>
          <p14:tracePt t="153272" x="1041400" y="4413250"/>
          <p14:tracePt t="153281" x="1060450" y="4413250"/>
          <p14:tracePt t="153289" x="1066800" y="4419600"/>
          <p14:tracePt t="153298" x="1098550" y="4419600"/>
          <p14:tracePt t="153306" x="1111250" y="4425950"/>
          <p14:tracePt t="153316" x="1130300" y="4432300"/>
          <p14:tracePt t="153324" x="1162050" y="4432300"/>
          <p14:tracePt t="153332" x="1174750" y="4438650"/>
          <p14:tracePt t="153341" x="1193800" y="4445000"/>
          <p14:tracePt t="153346" x="1212850" y="4445000"/>
          <p14:tracePt t="153356" x="1219200" y="4445000"/>
          <p14:tracePt t="153365" x="1238250" y="4445000"/>
          <p14:tracePt t="153383" x="1257300" y="4451350"/>
          <p14:tracePt t="153383" x="1295400" y="4457700"/>
          <p14:tracePt t="153394" x="1314450" y="4457700"/>
          <p14:tracePt t="153398" x="1327150" y="4457700"/>
          <p14:tracePt t="153408" x="1339850" y="4457700"/>
          <p14:tracePt t="153414" x="1346200" y="4457700"/>
          <p14:tracePt t="153424" x="1358900" y="4457700"/>
          <p14:tracePt t="153453" x="1365250" y="4457700"/>
          <p14:tracePt t="153507" x="1371600" y="4457700"/>
          <p14:tracePt t="153523" x="1371600" y="4464050"/>
          <p14:tracePt t="153533" x="1377950" y="4464050"/>
          <p14:tracePt t="153555" x="1384300" y="4464050"/>
          <p14:tracePt t="153571" x="1390650" y="4464050"/>
          <p14:tracePt t="153580" x="1390650" y="4470400"/>
          <p14:tracePt t="153589" x="1397000" y="4470400"/>
          <p14:tracePt t="153598" x="1403350" y="4470400"/>
          <p14:tracePt t="153606" x="1416050" y="4476750"/>
          <p14:tracePt t="153615" x="1428750" y="4476750"/>
          <p14:tracePt t="153623" x="1466850" y="4489450"/>
          <p14:tracePt t="153631" x="1498600" y="4495800"/>
          <p14:tracePt t="153640" x="1549400" y="4508500"/>
          <p14:tracePt t="153646" x="1606550" y="4527550"/>
          <p14:tracePt t="153655" x="1657350" y="4546600"/>
          <p14:tracePt t="153663" x="1727200" y="4552950"/>
          <p14:tracePt t="153674" x="1790700" y="4565650"/>
          <p14:tracePt t="153681" x="1847850" y="4572000"/>
          <p14:tracePt t="153681" x="1892300" y="4578350"/>
          <p14:tracePt t="153694" x="1943100" y="4584700"/>
          <p14:tracePt t="153704" x="1981200" y="4591050"/>
          <p14:tracePt t="153705" x="2006600" y="4597400"/>
          <p14:tracePt t="153715" x="2025650" y="4597400"/>
          <p14:tracePt t="153721" x="2051050" y="4603750"/>
          <p14:tracePt t="153730" x="2070100" y="4610100"/>
          <p14:tracePt t="153741" x="2095500" y="4610100"/>
          <p14:tracePt t="153748" x="2133600" y="4622800"/>
          <p14:tracePt t="153759" x="2171700" y="4629150"/>
          <p14:tracePt t="153765" x="2197100" y="4629150"/>
          <p14:tracePt t="153778" x="2235200" y="4635500"/>
          <p14:tracePt t="153788" x="2286000" y="4654550"/>
          <p14:tracePt t="153789" x="2349500" y="4667250"/>
          <p14:tracePt t="153797" x="2413000" y="4673600"/>
          <p14:tracePt t="153804" x="2489200" y="4686300"/>
          <p14:tracePt t="153815" x="2571750" y="4705350"/>
          <p14:tracePt t="153826" x="2660650" y="4718050"/>
          <p14:tracePt t="153827" x="2755900" y="4724400"/>
          <p14:tracePt t="153840" x="2838450" y="4737100"/>
          <p14:tracePt t="153840" x="2921000" y="4743450"/>
          <p14:tracePt t="153847" x="2978150" y="4737100"/>
          <p14:tracePt t="153858" x="3067050" y="4718050"/>
          <p14:tracePt t="153865" x="3136900" y="4705350"/>
          <p14:tracePt t="153879" x="3302000" y="4654550"/>
          <p14:tracePt t="153888" x="3365500" y="4635500"/>
          <p14:tracePt t="153900" x="3486150" y="4610100"/>
          <p14:tracePt t="153908" x="3556000" y="4597400"/>
          <p14:tracePt t="153916" x="3613150" y="4597400"/>
          <p14:tracePt t="153926" x="3676650" y="4584700"/>
          <p14:tracePt t="153939" x="3733800" y="4584700"/>
          <p14:tracePt t="153947" x="3790950" y="4572000"/>
          <p14:tracePt t="153958" x="3848100" y="4565650"/>
          <p14:tracePt t="153958" x="3892550" y="4559300"/>
          <p14:tracePt t="153964" x="3949700" y="4552950"/>
          <p14:tracePt t="153977" x="4006850" y="4546600"/>
          <p14:tracePt t="153989" x="4051300" y="4540250"/>
          <p14:tracePt t="153990" x="4089400" y="4533900"/>
          <p14:tracePt t="153997" x="4114800" y="4533900"/>
          <p14:tracePt t="154007" x="4133850" y="4527550"/>
          <p14:tracePt t="154014" x="4152900" y="4527550"/>
          <p14:tracePt t="154024" x="4171950" y="4521200"/>
          <p14:tracePt t="154030" x="4178300" y="4514850"/>
          <p14:tracePt t="154045" x="4197350" y="4508500"/>
          <p14:tracePt t="154046" x="4203700" y="4502150"/>
          <p14:tracePt t="154056" x="4229100" y="4483100"/>
          <p14:tracePt t="154065" x="4248150" y="4476750"/>
          <p14:tracePt t="154074" x="4267200" y="4457700"/>
          <p14:tracePt t="154079" x="4273550" y="4457700"/>
          <p14:tracePt t="154087" x="4279900" y="4438650"/>
          <p14:tracePt t="154103" x="4286250" y="4432300"/>
          <p14:tracePt t="154104" x="4292600" y="4413250"/>
          <p14:tracePt t="154112" x="4298950" y="4400550"/>
          <p14:tracePt t="154120" x="4298950" y="4394200"/>
          <p14:tracePt t="154138" x="4298950" y="4375150"/>
          <p14:tracePt t="154139" x="4298950" y="4362450"/>
          <p14:tracePt t="154151" x="4298950" y="4356100"/>
          <p14:tracePt t="154164" x="4298950" y="4349750"/>
          <p14:tracePt t="154170" x="4298950" y="4343400"/>
          <p14:tracePt t="154196" x="4298950" y="4337050"/>
          <p14:tracePt t="154204" x="4292600" y="4337050"/>
          <p14:tracePt t="154231" x="4286250" y="4337050"/>
          <p14:tracePt t="154411" x="4279900" y="4337050"/>
          <p14:tracePt t="154449" x="4279900" y="4343400"/>
          <p14:tracePt t="154535" x="4279900" y="4337050"/>
          <p14:tracePt t="155863" x="4267200" y="4337050"/>
          <p14:tracePt t="155871" x="4229100" y="4330700"/>
          <p14:tracePt t="155882" x="4184650" y="4324350"/>
          <p14:tracePt t="155891" x="4140200" y="4318000"/>
          <p14:tracePt t="155898" x="4089400" y="4318000"/>
          <p14:tracePt t="155906" x="4051300" y="4311650"/>
          <p14:tracePt t="155914" x="4025900" y="4311650"/>
          <p14:tracePt t="155923" x="4000500" y="4311650"/>
          <p14:tracePt t="155932" x="3981450" y="4311650"/>
          <p14:tracePt t="155937" x="3962400" y="4311650"/>
          <p14:tracePt t="155947" x="3956050" y="4311650"/>
          <p14:tracePt t="155951" x="3956050" y="4318000"/>
          <p14:tracePt t="155964" x="3949700" y="4318000"/>
          <p14:tracePt t="155989" x="3949700" y="4324350"/>
          <p14:tracePt t="155997" x="3949700" y="4330700"/>
          <p14:tracePt t="156007" x="3956050" y="4330700"/>
          <p14:tracePt t="156015" x="3956050" y="4337050"/>
          <p14:tracePt t="156022" x="3962400" y="4337050"/>
          <p14:tracePt t="156031" x="3975100" y="4349750"/>
          <p14:tracePt t="156040" x="3994150" y="4362450"/>
          <p14:tracePt t="156048" x="4019550" y="4368800"/>
          <p14:tracePt t="156058" x="4038600" y="4381500"/>
          <p14:tracePt t="156063" x="4070350" y="4394200"/>
          <p14:tracePt t="156074" x="4083050" y="4400550"/>
          <p14:tracePt t="156081" x="4089400" y="4400550"/>
          <p14:tracePt t="156093" x="4095750" y="4406900"/>
          <p14:tracePt t="156209" x="4089400" y="4406900"/>
          <p14:tracePt t="160184" x="4083050" y="4406900"/>
          <p14:tracePt t="160191" x="4076700" y="4413250"/>
          <p14:tracePt t="160199" x="4057650" y="4413250"/>
          <p14:tracePt t="160206" x="4038600" y="4419600"/>
          <p14:tracePt t="160218" x="4019550" y="4419600"/>
          <p14:tracePt t="160227" x="3994150" y="4425950"/>
          <p14:tracePt t="160235" x="3987800" y="4425950"/>
          <p14:tracePt t="160242" x="3981450" y="4425950"/>
          <p14:tracePt t="160291" x="3968750" y="4425950"/>
          <p14:tracePt t="160300" x="3962400" y="4432300"/>
          <p14:tracePt t="160309" x="3930650" y="4432300"/>
          <p14:tracePt t="160317" x="3905250" y="4445000"/>
          <p14:tracePt t="160326" x="3860800" y="4457700"/>
          <p14:tracePt t="160335" x="3803650" y="4483100"/>
          <p14:tracePt t="160342" x="3740150" y="4502150"/>
          <p14:tracePt t="160351" x="3663950" y="4527550"/>
          <p14:tracePt t="160359" x="3587750" y="4546600"/>
          <p14:tracePt t="160369" x="3492500" y="4584700"/>
          <p14:tracePt t="160383" x="3397250" y="4629150"/>
          <p14:tracePt t="160383" x="3289300" y="4660900"/>
          <p14:tracePt t="160393" x="3194050" y="4699000"/>
          <p14:tracePt t="160400" x="3111500" y="4730750"/>
          <p14:tracePt t="160410" x="3035300" y="4768850"/>
          <p14:tracePt t="160417" x="2984500" y="4800600"/>
          <p14:tracePt t="160430" x="2946400" y="4838700"/>
          <p14:tracePt t="160431" x="2921000" y="4870450"/>
          <p14:tracePt t="160440" x="2908300" y="4902200"/>
          <p14:tracePt t="160448" x="2889250" y="4953000"/>
          <p14:tracePt t="160453" x="2876550" y="5016500"/>
          <p14:tracePt t="160465" x="2889250" y="5092700"/>
          <p14:tracePt t="160466" x="2908300" y="5149850"/>
          <p14:tracePt t="160764" x="2952750" y="5149850"/>
          <p14:tracePt t="160772" x="2990850" y="5156200"/>
          <p14:tracePt t="160781" x="2997200" y="5156200"/>
          <p14:tracePt t="160789" x="3003550" y="5162550"/>
          <p14:tracePt t="160797" x="3009900" y="5162550"/>
          <p14:tracePt t="160809" x="3016250" y="5168900"/>
          <p14:tracePt t="160825" x="3022600" y="5175250"/>
          <p14:tracePt t="160833" x="3028950" y="5175250"/>
          <p14:tracePt t="160849" x="3035300" y="5175250"/>
          <p14:tracePt t="160857" x="3041650" y="5175250"/>
          <p14:tracePt t="160868" x="3048000" y="5168900"/>
          <p14:tracePt t="160881" x="3054350" y="5162550"/>
          <p14:tracePt t="160898" x="3054350" y="5156200"/>
          <p14:tracePt t="160912" x="3054350" y="5149850"/>
          <p14:tracePt t="160919" x="3048000" y="5149850"/>
          <p14:tracePt t="160929" x="3048000" y="5143500"/>
          <p14:tracePt t="160943" x="3048000" y="5137150"/>
          <p14:tracePt t="160952" x="3041650" y="5130800"/>
          <p14:tracePt t="160960" x="3041650" y="5124450"/>
          <p14:tracePt t="160969" x="3035300" y="5124450"/>
          <p14:tracePt t="160977" x="3035300" y="5111750"/>
          <p14:tracePt t="160986" x="3028950" y="5111750"/>
          <p14:tracePt t="160995" x="3028950" y="5105400"/>
          <p14:tracePt t="161001" x="3022600" y="5105400"/>
          <p14:tracePt t="161010" x="3016250" y="5092700"/>
          <p14:tracePt t="161018" x="3003550" y="5080000"/>
          <p14:tracePt t="161029" x="2997200" y="5060950"/>
          <p14:tracePt t="161034" x="2971800" y="5029200"/>
          <p14:tracePt t="161045" x="2952750" y="5010150"/>
          <p14:tracePt t="161056" x="2933700" y="4984750"/>
          <p14:tracePt t="161056" x="2921000" y="4965700"/>
          <p14:tracePt t="161065" x="2908300" y="4940300"/>
          <p14:tracePt t="161075" x="2895600" y="4927600"/>
          <p14:tracePt t="161083" x="2876550" y="4902200"/>
          <p14:tracePt t="161092" x="2863850" y="4889500"/>
          <p14:tracePt t="161100" x="2844800" y="4876800"/>
          <p14:tracePt t="161112" x="2819400" y="4857750"/>
          <p14:tracePt t="161112" x="2800350" y="4838700"/>
          <p14:tracePt t="161122" x="2768600" y="4826000"/>
          <p14:tracePt t="161128" x="2730500" y="4806950"/>
          <p14:tracePt t="161136" x="2705100" y="4787900"/>
          <p14:tracePt t="161149" x="2667000" y="4768850"/>
          <p14:tracePt t="161158" x="2641600" y="4756150"/>
          <p14:tracePt t="161159" x="2616200" y="4743450"/>
          <p14:tracePt t="161169" x="2578100" y="4730750"/>
          <p14:tracePt t="161176" x="2546350" y="4718050"/>
          <p14:tracePt t="161183" x="2527300" y="4705350"/>
          <p14:tracePt t="161193" x="2501900" y="4692650"/>
          <p14:tracePt t="161200" x="2489200" y="4686300"/>
          <p14:tracePt t="161209" x="2470150" y="4686300"/>
          <p14:tracePt t="161222" x="2463800" y="4679950"/>
          <p14:tracePt t="161223" x="2457450" y="4679950"/>
          <p14:tracePt t="161229" x="2451100" y="4679950"/>
          <p14:tracePt t="161328" x="2457450" y="4679950"/>
          <p14:tracePt t="161399" x="2457450" y="4673600"/>
          <p14:tracePt t="161415" x="2451100" y="4673600"/>
          <p14:tracePt t="161423" x="2451100" y="4667250"/>
          <p14:tracePt t="161437" x="2444750" y="4660900"/>
          <p14:tracePt t="161446" x="2438400" y="4660900"/>
          <p14:tracePt t="161456" x="2432050" y="4654550"/>
          <p14:tracePt t="161463" x="2413000" y="4648200"/>
          <p14:tracePt t="161473" x="2393950" y="4641850"/>
          <p14:tracePt t="161483" x="2368550" y="4635500"/>
          <p14:tracePt t="161496" x="2349500" y="4635500"/>
          <p14:tracePt t="161500" x="2324100" y="4635500"/>
          <p14:tracePt t="161511" x="2305050" y="4635500"/>
          <p14:tracePt t="161517" x="2286000" y="4635500"/>
          <p14:tracePt t="161534" x="2266950" y="4635500"/>
          <p14:tracePt t="161534" x="2254250" y="4635500"/>
          <p14:tracePt t="161545" x="2241550" y="4635500"/>
          <p14:tracePt t="161551" x="2235200" y="4635500"/>
          <p14:tracePt t="161560" x="2228850" y="4635500"/>
          <p14:tracePt t="161566" x="2216150" y="4635500"/>
          <p14:tracePt t="161577" x="2209800" y="4635500"/>
          <p14:tracePt t="161586" x="2190750" y="4635500"/>
          <p14:tracePt t="161595" x="2171700" y="4635500"/>
          <p14:tracePt t="161600" x="2152650" y="4635500"/>
          <p14:tracePt t="161610" x="2146300" y="4635500"/>
          <p14:tracePt t="161623" x="2127250" y="4635500"/>
          <p14:tracePt t="161623" x="2108200" y="4635500"/>
          <p14:tracePt t="161631" x="2089150" y="4635500"/>
          <p14:tracePt t="161640" x="2076450" y="4629150"/>
          <p14:tracePt t="161646" x="2057400" y="4629150"/>
          <p14:tracePt t="161653" x="2038350" y="4622800"/>
          <p14:tracePt t="161665" x="2019300" y="4622800"/>
          <p14:tracePt t="161667" x="2012950" y="4622800"/>
          <p14:tracePt t="161675" x="1993900" y="4616450"/>
          <p14:tracePt t="161686" x="1974850" y="4616450"/>
          <p14:tracePt t="161694" x="1968500" y="4616450"/>
          <p14:tracePt t="161702" x="1949450" y="4616450"/>
          <p14:tracePt t="161710" x="1943100" y="4610100"/>
          <p14:tracePt t="161717" x="1924050" y="4603750"/>
          <p14:tracePt t="161728" x="1892300" y="4603750"/>
          <p14:tracePt t="161737" x="1866900" y="4603750"/>
          <p14:tracePt t="161744" x="1828800" y="4603750"/>
          <p14:tracePt t="161751" x="1790700" y="4597400"/>
          <p14:tracePt t="161752" x="1752600" y="4591050"/>
          <p14:tracePt t="161762" x="1720850" y="4591050"/>
          <p14:tracePt t="161769" x="1682750" y="4591050"/>
          <p14:tracePt t="161777" x="1631950" y="4591050"/>
          <p14:tracePt t="161784" x="1593850" y="4591050"/>
          <p14:tracePt t="161794" x="1562100" y="4591050"/>
          <p14:tracePt t="161802" x="1524000" y="4591050"/>
          <p14:tracePt t="161810" x="1492250" y="4591050"/>
          <p14:tracePt t="161819" x="1460500" y="4591050"/>
          <p14:tracePt t="161827" x="1441450" y="4591050"/>
          <p14:tracePt t="161835" x="1409700" y="4591050"/>
          <p14:tracePt t="161843" x="1397000" y="4591050"/>
          <p14:tracePt t="161850" x="1365250" y="4591050"/>
          <p14:tracePt t="161860" x="1346200" y="4591050"/>
          <p14:tracePt t="161867" x="1308100" y="4591050"/>
          <p14:tracePt t="161876" x="1282700" y="4591050"/>
          <p14:tracePt t="161882" x="1257300" y="4591050"/>
          <p14:tracePt t="161891" x="1225550" y="4591050"/>
          <p14:tracePt t="161898" x="1212850" y="4591050"/>
          <p14:tracePt t="161907" x="1181100" y="4591050"/>
          <p14:tracePt t="161915" x="1143000" y="4591050"/>
          <p14:tracePt t="161920" x="1117600" y="4591050"/>
          <p14:tracePt t="161932" x="1079500" y="4591050"/>
          <p14:tracePt t="161937" x="1041400" y="4591050"/>
          <p14:tracePt t="161949" x="1016000" y="4591050"/>
          <p14:tracePt t="161956" x="990600" y="4591050"/>
          <p14:tracePt t="161965" x="952500" y="4591050"/>
          <p14:tracePt t="161967" x="933450" y="4591050"/>
          <p14:tracePt t="161974" x="914400" y="4591050"/>
          <p14:tracePt t="161982" x="895350" y="4591050"/>
          <p14:tracePt t="161991" x="876300" y="4591050"/>
          <p14:tracePt t="162001" x="850900" y="4591050"/>
          <p14:tracePt t="162009" x="831850" y="4591050"/>
          <p14:tracePt t="162017" x="806450" y="4591050"/>
          <p14:tracePt t="162025" x="768350" y="4591050"/>
          <p14:tracePt t="162034" x="730250" y="4591050"/>
          <p14:tracePt t="162042" x="692150" y="4591050"/>
          <p14:tracePt t="162050" x="654050" y="4591050"/>
          <p14:tracePt t="162051" x="622300" y="4591050"/>
          <p14:tracePt t="162059" x="584200" y="4597400"/>
          <p14:tracePt t="162068" x="546100" y="4603750"/>
          <p14:tracePt t="162078" x="508000" y="4603750"/>
          <p14:tracePt t="162087" x="450850" y="4610100"/>
          <p14:tracePt t="162099" x="412750" y="4616450"/>
          <p14:tracePt t="162108" x="374650" y="4622800"/>
          <p14:tracePt t="162108" x="361950" y="4622800"/>
          <p14:tracePt t="162116" x="330200" y="4629150"/>
          <p14:tracePt t="162126" x="323850" y="4635500"/>
          <p14:tracePt t="162134" x="304800" y="4641850"/>
          <p14:tracePt t="162143" x="279400" y="4648200"/>
          <p14:tracePt t="162151" x="266700" y="4654550"/>
          <p14:tracePt t="162160" x="254000" y="4660900"/>
          <p14:tracePt t="162169" x="234950" y="4667250"/>
          <p14:tracePt t="162180" x="228600" y="4667250"/>
          <p14:tracePt t="162180" x="222250" y="4673600"/>
          <p14:tracePt t="162190" x="215900" y="4679950"/>
          <p14:tracePt t="162198" x="196850" y="4686300"/>
          <p14:tracePt t="162205" x="190500" y="4692650"/>
          <p14:tracePt t="162212" x="165100" y="4705350"/>
          <p14:tracePt t="162226" x="146050" y="4711700"/>
          <p14:tracePt t="162227" x="127000" y="4724400"/>
          <p14:tracePt t="162241" x="101600" y="4730750"/>
          <p14:tracePt t="162241" x="76200" y="4749800"/>
          <p14:tracePt t="162252" x="57150" y="4756150"/>
          <p14:tracePt t="162260" x="50800" y="4762500"/>
          <p14:tracePt t="162268" x="44450" y="4768850"/>
          <p14:tracePt t="162276" x="44450" y="4775200"/>
          <p14:tracePt t="162285" x="38100" y="4775200"/>
          <p14:tracePt t="162293" x="38100" y="4781550"/>
          <p14:tracePt t="162301" x="38100" y="4787900"/>
          <p14:tracePt t="162311" x="38100" y="4794250"/>
          <p14:tracePt t="162334" x="38100" y="4800600"/>
          <p14:tracePt t="162342" x="44450" y="4800600"/>
          <p14:tracePt t="162357" x="44450" y="4806950"/>
          <p14:tracePt t="162379" x="50800" y="4813300"/>
          <p14:tracePt t="162387" x="50800" y="4819650"/>
          <p14:tracePt t="162395" x="57150" y="4819650"/>
          <p14:tracePt t="162404" x="69850" y="4826000"/>
          <p14:tracePt t="162413" x="82550" y="4838700"/>
          <p14:tracePt t="162422" x="88900" y="4845050"/>
          <p14:tracePt t="162430" x="107950" y="4857750"/>
          <p14:tracePt t="162438" x="114300" y="4864100"/>
          <p14:tracePt t="162446" x="127000" y="4870450"/>
          <p14:tracePt t="162455" x="133350" y="4870450"/>
          <p14:tracePt t="162461" x="146050" y="4870450"/>
          <p14:tracePt t="162470" x="146050" y="4876800"/>
          <p14:tracePt t="162483" x="152400" y="4876800"/>
          <p14:tracePt t="162490" x="158750" y="4876800"/>
          <p14:tracePt t="162505" x="158750" y="4883150"/>
          <p14:tracePt t="162513" x="165100" y="4883150"/>
          <p14:tracePt t="162530" x="171450" y="4883150"/>
          <p14:tracePt t="162545" x="177800" y="4883150"/>
          <p14:tracePt t="162583" x="184150" y="4883150"/>
          <p14:tracePt t="162615" x="190500" y="4883150"/>
          <p14:tracePt t="162639" x="190500" y="4889500"/>
          <p14:tracePt t="162655" x="196850" y="4889500"/>
          <p14:tracePt t="162686" x="203200" y="4889500"/>
          <p14:tracePt t="162749" x="196850" y="4889500"/>
          <p14:tracePt t="162766" x="190500" y="4889500"/>
          <p14:tracePt t="162795" x="184150" y="4889500"/>
          <p14:tracePt t="162804" x="184150" y="4895850"/>
          <p14:tracePt t="162851" x="184150" y="4902200"/>
          <p14:tracePt t="162867" x="190500" y="4902200"/>
          <p14:tracePt t="162879" x="196850" y="4902200"/>
          <p14:tracePt t="162885" x="203200" y="4908550"/>
          <p14:tracePt t="162895" x="222250" y="4914900"/>
          <p14:tracePt t="162901" x="247650" y="4914900"/>
          <p14:tracePt t="162910" x="266700" y="4914900"/>
          <p14:tracePt t="162920" x="304800" y="4921250"/>
          <p14:tracePt t="162938" x="342900" y="4927600"/>
          <p14:tracePt t="162938" x="419100" y="4940300"/>
          <p14:tracePt t="162949" x="450850" y="4946650"/>
          <p14:tracePt t="162958" x="501650" y="4946650"/>
          <p14:tracePt t="162967" x="546100" y="4953000"/>
          <p14:tracePt t="162975" x="596900" y="4965700"/>
          <p14:tracePt t="162981" x="647700" y="4978400"/>
          <p14:tracePt t="162992" x="704850" y="4991100"/>
          <p14:tracePt t="162993" x="755650" y="4997450"/>
          <p14:tracePt t="163003" x="800100" y="5003800"/>
          <p14:tracePt t="163012" x="844550" y="5010150"/>
          <p14:tracePt t="163019" x="901700" y="5016500"/>
          <p14:tracePt t="163028" x="965200" y="5016500"/>
          <p14:tracePt t="163036" x="1035050" y="5016500"/>
          <p14:tracePt t="163045" x="1098550" y="5016500"/>
          <p14:tracePt t="163052" x="1187450" y="5016500"/>
          <p14:tracePt t="163060" x="1270000" y="5016500"/>
          <p14:tracePt t="163068" x="1365250" y="5010150"/>
          <p14:tracePt t="163076" x="1460500" y="4991100"/>
          <p14:tracePt t="163084" x="1562100" y="4984750"/>
          <p14:tracePt t="163100" x="1657350" y="4972050"/>
          <p14:tracePt t="163101" x="1752600" y="4953000"/>
          <p14:tracePt t="163107" x="1835150" y="4946650"/>
          <p14:tracePt t="163117" x="1911350" y="4927600"/>
          <p14:tracePt t="163127" x="1993900" y="4914900"/>
          <p14:tracePt t="163135" x="2063750" y="4902200"/>
          <p14:tracePt t="163135" x="2114550" y="4889500"/>
          <p14:tracePt t="163143" x="2171700" y="4870450"/>
          <p14:tracePt t="163153" x="2209800" y="4857750"/>
          <p14:tracePt t="163161" x="2247900" y="4851400"/>
          <p14:tracePt t="163172" x="2286000" y="4838700"/>
          <p14:tracePt t="163179" x="2324100" y="4832350"/>
          <p14:tracePt t="163185" x="2362200" y="4826000"/>
          <p14:tracePt t="163196" x="2393950" y="4819650"/>
          <p14:tracePt t="163203" x="2425700" y="4813300"/>
          <p14:tracePt t="163211" x="2444750" y="4800600"/>
          <p14:tracePt t="163217" x="2457450" y="4800600"/>
          <p14:tracePt t="163229" x="2470150" y="4794250"/>
          <p14:tracePt t="163229" x="2470150" y="4787900"/>
          <p14:tracePt t="163238" x="2476500" y="4787900"/>
          <p14:tracePt t="163245" x="2476500" y="4781550"/>
          <p14:tracePt t="163253" x="2476500" y="4775200"/>
          <p14:tracePt t="163260" x="2476500" y="4768850"/>
          <p14:tracePt t="163270" x="2470150" y="4768850"/>
          <p14:tracePt t="163277" x="2470150" y="4762500"/>
          <p14:tracePt t="163286" x="2457450" y="4756150"/>
          <p14:tracePt t="163294" x="2451100" y="4749800"/>
          <p14:tracePt t="163303" x="2432050" y="4743450"/>
          <p14:tracePt t="163310" x="2406650" y="4730750"/>
          <p14:tracePt t="163329" x="2368550" y="4718050"/>
          <p14:tracePt t="163330" x="2324100" y="4705350"/>
          <p14:tracePt t="163330" x="2273300" y="4692650"/>
          <p14:tracePt t="163341" x="2228850" y="4686300"/>
          <p14:tracePt t="163349" x="2190750" y="4686300"/>
          <p14:tracePt t="163356" x="2152650" y="4686300"/>
          <p14:tracePt t="163365" x="2127250" y="4686300"/>
          <p14:tracePt t="163375" x="2101850" y="4686300"/>
          <p14:tracePt t="163384" x="2082800" y="4686300"/>
          <p14:tracePt t="163395" x="2063750" y="4686300"/>
          <p14:tracePt t="163395" x="2057400" y="4686300"/>
          <p14:tracePt t="163403" x="2038350" y="4686300"/>
          <p14:tracePt t="163409" x="2006600" y="4679950"/>
          <p14:tracePt t="163418" x="1987550" y="4679950"/>
          <p14:tracePt t="163433" x="1955800" y="4673600"/>
          <p14:tracePt t="163434" x="1917700" y="4667250"/>
          <p14:tracePt t="163442" x="1879600" y="4660900"/>
          <p14:tracePt t="163452" x="1841500" y="4660900"/>
          <p14:tracePt t="163460" x="1803400" y="4654550"/>
          <p14:tracePt t="163468" x="1765300" y="4648200"/>
          <p14:tracePt t="163477" x="1733550" y="4648200"/>
          <p14:tracePt t="163485" x="1695450" y="4648200"/>
          <p14:tracePt t="163493" x="1663700" y="4648200"/>
          <p14:tracePt t="163503" x="1638300" y="4648200"/>
          <p14:tracePt t="163504" x="1619250" y="4648200"/>
          <p14:tracePt t="163512" x="1593850" y="4648200"/>
          <p14:tracePt t="163520" x="1562100" y="4648200"/>
          <p14:tracePt t="163528" x="1530350" y="4648200"/>
          <p14:tracePt t="163536" x="1498600" y="4648200"/>
          <p14:tracePt t="163543" x="1454150" y="4641850"/>
          <p14:tracePt t="163553" x="1409700" y="4641850"/>
          <p14:tracePt t="163561" x="1358900" y="4635500"/>
          <p14:tracePt t="163569" x="1301750" y="4629150"/>
          <p14:tracePt t="163578" x="1257300" y="4622800"/>
          <p14:tracePt t="163586" x="1200150" y="4622800"/>
          <p14:tracePt t="163593" x="1136650" y="4622800"/>
          <p14:tracePt t="163602" x="1085850" y="4622800"/>
          <p14:tracePt t="163610" x="1054100" y="4622800"/>
          <p14:tracePt t="163620" x="1022350" y="4622800"/>
          <p14:tracePt t="163620" x="996950" y="4622800"/>
          <p14:tracePt t="163631" x="965200" y="4622800"/>
          <p14:tracePt t="163638" x="958850" y="4622800"/>
          <p14:tracePt t="163646" x="939800" y="4622800"/>
          <p14:tracePt t="163652" x="920750" y="4622800"/>
          <p14:tracePt t="163662" x="908050" y="4622800"/>
          <p14:tracePt t="163670" x="869950" y="4622800"/>
          <p14:tracePt t="163677" x="838200" y="4622800"/>
          <p14:tracePt t="163686" x="806450" y="4622800"/>
          <p14:tracePt t="163693" x="768350" y="4622800"/>
          <p14:tracePt t="163703" x="730250" y="4622800"/>
          <p14:tracePt t="163710" x="692150" y="4622800"/>
          <p14:tracePt t="163719" x="666750" y="4622800"/>
          <p14:tracePt t="163727" x="635000" y="4622800"/>
          <p14:tracePt t="163734" x="615950" y="4622800"/>
          <p14:tracePt t="163749" x="590550" y="4622800"/>
          <p14:tracePt t="163750" x="571500" y="4622800"/>
          <p14:tracePt t="163756" x="552450" y="4622800"/>
          <p14:tracePt t="163763" x="539750" y="4622800"/>
          <p14:tracePt t="163771" x="527050" y="4622800"/>
          <p14:tracePt t="163779" x="520700" y="4622800"/>
          <p14:tracePt t="163786" x="508000" y="4622800"/>
          <p14:tracePt t="163797" x="495300" y="4622800"/>
          <p14:tracePt t="163807" x="482600" y="4622800"/>
          <p14:tracePt t="163814" x="476250" y="4622800"/>
          <p14:tracePt t="163821" x="469900" y="4622800"/>
          <p14:tracePt t="163830" x="457200" y="4629150"/>
          <p14:tracePt t="163844" x="450850" y="4629150"/>
          <p14:tracePt t="163844" x="444500" y="4629150"/>
          <p14:tracePt t="163855" x="438150" y="4635500"/>
          <p14:tracePt t="163863" x="431800" y="4635500"/>
          <p14:tracePt t="163873" x="425450" y="4641850"/>
          <p14:tracePt t="163881" x="419100" y="4648200"/>
          <p14:tracePt t="163894" x="412750" y="4648200"/>
          <p14:tracePt t="163901" x="412750" y="4654550"/>
          <p14:tracePt t="163919" x="406400" y="4660900"/>
          <p14:tracePt t="163928" x="400050" y="4667250"/>
          <p14:tracePt t="163928" x="400050" y="4673600"/>
          <p14:tracePt t="163935" x="393700" y="4679950"/>
          <p14:tracePt t="163945" x="387350" y="4686300"/>
          <p14:tracePt t="163955" x="387350" y="4699000"/>
          <p14:tracePt t="163964" x="374650" y="4711700"/>
          <p14:tracePt t="163979" x="368300" y="4718050"/>
          <p14:tracePt t="163980" x="355600" y="4730750"/>
          <p14:tracePt t="163993" x="330200" y="4749800"/>
          <p14:tracePt t="163994" x="311150" y="4756150"/>
          <p14:tracePt t="164002" x="292100" y="4775200"/>
          <p14:tracePt t="164013" x="273050" y="4781550"/>
          <p14:tracePt t="164023" x="266700" y="4787900"/>
          <p14:tracePt t="164023" x="241300" y="4806950"/>
          <p14:tracePt t="164031" x="234950" y="4813300"/>
          <p14:tracePt t="164042" x="228600" y="4819650"/>
          <p14:tracePt t="164048" x="222250" y="4819650"/>
          <p14:tracePt t="164061" x="215900" y="4819650"/>
          <p14:tracePt t="164062" x="215900" y="4826000"/>
          <p14:tracePt t="164071" x="209550" y="4826000"/>
          <p14:tracePt t="164145" x="209550" y="4832350"/>
          <p14:tracePt t="164185" x="203200" y="4832350"/>
          <p14:tracePt t="164217" x="196850" y="4838700"/>
          <p14:tracePt t="164247" x="190500" y="4838700"/>
          <p14:tracePt t="164255" x="190500" y="4845050"/>
          <p14:tracePt t="164443" x="184150" y="4845050"/>
          <p14:tracePt t="164516" x="184150" y="4838700"/>
          <p14:tracePt t="164524" x="177800" y="4838700"/>
          <p14:tracePt t="164569" x="171450" y="4838700"/>
          <p14:tracePt t="164601" x="171450" y="4832350"/>
          <p14:tracePt t="164657" x="165100" y="4832350"/>
          <p14:tracePt t="164907" x="158750" y="4832350"/>
          <p14:tracePt t="164985" x="152400" y="4832350"/>
          <p14:tracePt t="165025" x="146050" y="4832350"/>
          <p14:tracePt t="165034" x="139700" y="4832350"/>
          <p14:tracePt t="165041" x="133350" y="4838700"/>
          <p14:tracePt t="165052" x="127000" y="4838700"/>
          <p14:tracePt t="165059" x="120650" y="4845050"/>
          <p14:tracePt t="165069" x="114300" y="4851400"/>
          <p14:tracePt t="165078" x="101600" y="4864100"/>
          <p14:tracePt t="165087" x="95250" y="4870450"/>
          <p14:tracePt t="165095" x="82550" y="4889500"/>
          <p14:tracePt t="165104" x="82550" y="4895850"/>
          <p14:tracePt t="165104" x="82550" y="4902200"/>
          <p14:tracePt t="165112" x="76200" y="4908550"/>
          <p14:tracePt t="165135" x="76200" y="4914900"/>
          <p14:tracePt t="165151" x="69850" y="4921250"/>
          <p14:tracePt t="165159" x="69850" y="4927600"/>
          <p14:tracePt t="165169" x="69850" y="4940300"/>
          <p14:tracePt t="165177" x="69850" y="4946650"/>
          <p14:tracePt t="165186" x="69850" y="4965700"/>
          <p14:tracePt t="165193" x="69850" y="4972050"/>
          <p14:tracePt t="165202" x="69850" y="4984750"/>
          <p14:tracePt t="165209" x="69850" y="4991100"/>
          <p14:tracePt t="165215" x="69850" y="4997450"/>
          <p14:tracePt t="165230" x="69850" y="5003800"/>
          <p14:tracePt t="165237" x="69850" y="5010150"/>
          <p14:tracePt t="165245" x="69850" y="5016500"/>
          <p14:tracePt t="165254" x="69850" y="5029200"/>
          <p14:tracePt t="165263" x="76200" y="5035550"/>
          <p14:tracePt t="165270" x="76200" y="5041900"/>
          <p14:tracePt t="165279" x="82550" y="5054600"/>
          <p14:tracePt t="165288" x="88900" y="5073650"/>
          <p14:tracePt t="165295" x="88900" y="5086350"/>
          <p14:tracePt t="165304" x="95250" y="5099050"/>
          <p14:tracePt t="165313" x="101600" y="5105400"/>
          <p14:tracePt t="165319" x="101600" y="5118100"/>
          <p14:tracePt t="165329" x="101600" y="5124450"/>
          <p14:tracePt t="165340" x="101600" y="5130800"/>
          <p14:tracePt t="165349" x="107950" y="5137150"/>
          <p14:tracePt t="165364" x="107950" y="5143500"/>
          <p14:tracePt t="165393" x="101600" y="5149850"/>
          <p14:tracePt t="166619" x="88900" y="5149850"/>
          <p14:tracePt t="167969" x="82550" y="5149850"/>
          <p14:tracePt t="167986" x="76200" y="5149850"/>
          <p14:tracePt t="167994" x="69850" y="5156200"/>
          <p14:tracePt t="168004" x="63500" y="5156200"/>
          <p14:tracePt t="168012" x="57150" y="5156200"/>
          <p14:tracePt t="168141" x="63500" y="5156200"/>
          <p14:tracePt t="168157" x="69850" y="5156200"/>
          <p14:tracePt t="168165" x="69850" y="5162550"/>
          <p14:tracePt t="168176" x="76200" y="5162550"/>
          <p14:tracePt t="168197" x="82550" y="5162550"/>
          <p14:tracePt t="168347" x="88900" y="5162550"/>
          <p14:tracePt t="168417" x="88900" y="5168900"/>
          <p14:tracePt t="179254" x="184150" y="5181600"/>
          <p14:tracePt t="179267" x="304800" y="5200650"/>
          <p14:tracePt t="179276" x="444500" y="5219700"/>
          <p14:tracePt t="179285" x="596900" y="5219700"/>
          <p14:tracePt t="179293" x="768350" y="5219700"/>
          <p14:tracePt t="179293" x="946150" y="5219700"/>
          <p14:tracePt t="179302" x="1111250" y="5219700"/>
          <p14:tracePt t="179318" x="1263650" y="5219700"/>
          <p14:tracePt t="179318" x="1397000" y="5219700"/>
          <p14:tracePt t="179326" x="1517650" y="5207000"/>
          <p14:tracePt t="179335" x="1619250" y="5207000"/>
          <p14:tracePt t="179343" x="1695450" y="5207000"/>
          <p14:tracePt t="179349" x="1758950" y="5207000"/>
          <p14:tracePt t="179359" x="1828800" y="5207000"/>
          <p14:tracePt t="179365" x="1892300" y="5207000"/>
          <p14:tracePt t="179375" x="1949450" y="5207000"/>
          <p14:tracePt t="179388" x="2012950" y="5213350"/>
          <p14:tracePt t="179399" x="2082800" y="5226050"/>
          <p14:tracePt t="179399" x="2178050" y="5238750"/>
          <p14:tracePt t="179408" x="2266950" y="5245100"/>
          <p14:tracePt t="179415" x="2374900" y="5264150"/>
          <p14:tracePt t="179431" x="2489200" y="5270500"/>
          <p14:tracePt t="179431" x="2584450" y="5276850"/>
          <p14:tracePt t="179441" x="2667000" y="5295900"/>
          <p14:tracePt t="179449" x="2743200" y="5308600"/>
          <p14:tracePt t="179460" x="2819400" y="5314950"/>
          <p14:tracePt t="179471" x="2940050" y="5340350"/>
          <p14:tracePt t="179482" x="3003550" y="5346700"/>
          <p14:tracePt t="179482" x="3041650" y="5353050"/>
          <p14:tracePt t="179493" x="3067050" y="5359400"/>
          <p14:tracePt t="179503" x="3105150" y="5365750"/>
          <p14:tracePt t="179509" x="3143250" y="5365750"/>
          <p14:tracePt t="179516" x="3181350" y="5372100"/>
          <p14:tracePt t="179527" x="3219450" y="5378450"/>
          <p14:tracePt t="179536" x="3244850" y="5378450"/>
          <p14:tracePt t="179543" x="3263900" y="5378450"/>
          <p14:tracePt t="179576" x="3263900" y="5384800"/>
          <p14:tracePt t="179592" x="3257550" y="5384800"/>
          <p14:tracePt t="179629" x="3251200" y="5384800"/>
          <p14:tracePt t="179662" x="3251200" y="5391150"/>
          <p14:tracePt t="179671" x="3244850" y="5391150"/>
          <p14:tracePt t="179709" x="3238500" y="5391150"/>
          <p14:tracePt t="179755" x="3232150" y="5397500"/>
          <p14:tracePt t="179779" x="3225800" y="5397500"/>
          <p14:tracePt t="179803" x="3219450" y="5397500"/>
          <p14:tracePt t="179812" x="3219450" y="5403850"/>
          <p14:tracePt t="179849" x="3219450" y="5410200"/>
          <p14:tracePt t="182959" x="3213100" y="5410200"/>
          <p14:tracePt t="183360" x="3219450" y="5410200"/>
          <p14:tracePt t="183949" x="3219450" y="5403850"/>
          <p14:tracePt t="183973" x="3219450" y="5397500"/>
          <p14:tracePt t="183981" x="3225800" y="5397500"/>
          <p14:tracePt t="184003" x="3232150" y="5397500"/>
          <p14:tracePt t="184012" x="3232150" y="5391150"/>
          <p14:tracePt t="184028" x="3232150" y="5384800"/>
          <p14:tracePt t="184044" x="3238500" y="5384800"/>
          <p14:tracePt t="184060" x="3238500" y="5378450"/>
          <p14:tracePt t="184373" x="3232150" y="5384800"/>
          <p14:tracePt t="184585" x="3225800" y="5391150"/>
          <p14:tracePt t="184639" x="3219450" y="5397500"/>
          <p14:tracePt t="185103" x="3213100" y="5397500"/>
          <p14:tracePt t="185128" x="3219450" y="5397500"/>
          <p14:tracePt t="185136" x="3213100" y="5397500"/>
          <p14:tracePt t="188676" x="3206750" y="5397500"/>
          <p14:tracePt t="188707" x="3200400" y="5397500"/>
          <p14:tracePt t="189901" x="3194050" y="5403850"/>
          <p14:tracePt t="189917" x="3187700" y="5403850"/>
          <p14:tracePt t="189933" x="3181350" y="5410200"/>
          <p14:tracePt t="189955" x="3175000" y="5410200"/>
          <p14:tracePt t="190019" x="3175000" y="5416550"/>
          <p14:tracePt t="190043" x="3181350" y="5416550"/>
          <p14:tracePt t="190161" x="3181350" y="5410200"/>
          <p14:tracePt t="190175" x="3175000" y="5410200"/>
          <p14:tracePt t="190183" x="3175000" y="5403850"/>
          <p14:tracePt t="190193" x="3168650" y="5397500"/>
          <p14:tracePt t="190204" x="3155950" y="5391150"/>
          <p14:tracePt t="190216" x="3124200" y="5378450"/>
          <p14:tracePt t="190228" x="3105150" y="5359400"/>
          <p14:tracePt t="190238" x="3067050" y="5340350"/>
          <p14:tracePt t="190246" x="3041650" y="5321300"/>
          <p14:tracePt t="190255" x="3009900" y="5308600"/>
          <p14:tracePt t="190264" x="2984500" y="5289550"/>
          <p14:tracePt t="190269" x="2946400" y="5270500"/>
          <p14:tracePt t="190271" x="2921000" y="5257800"/>
          <p14:tracePt t="190282" x="2889250" y="5238750"/>
          <p14:tracePt t="190288" x="2863850" y="5219700"/>
          <p14:tracePt t="190298" x="2838450" y="5213350"/>
          <p14:tracePt t="190305" x="2819400" y="5200650"/>
          <p14:tracePt t="190314" x="2800350" y="5194300"/>
          <p14:tracePt t="190330" x="2781300" y="5181600"/>
          <p14:tracePt t="190331" x="2774950" y="5181600"/>
          <p14:tracePt t="190339" x="2768600" y="5175250"/>
          <p14:tracePt t="190347" x="2762250" y="5175250"/>
          <p14:tracePt t="190351" x="2755900" y="5175250"/>
          <p14:tracePt t="190365" x="2749550" y="5175250"/>
          <p14:tracePt t="190379" x="2743200" y="5175250"/>
          <p14:tracePt t="190403" x="2736850" y="5175250"/>
          <p14:tracePt t="190419" x="2730500" y="5175250"/>
          <p14:tracePt t="190435" x="2717800" y="5175250"/>
          <p14:tracePt t="190451" x="2705100" y="5175250"/>
          <p14:tracePt t="190459" x="2698750" y="5175250"/>
          <p14:tracePt t="190466" x="2679700" y="5175250"/>
          <p14:tracePt t="190476" x="2660650" y="5181600"/>
          <p14:tracePt t="190481" x="2641600" y="5187950"/>
          <p14:tracePt t="190494" x="2628900" y="5187950"/>
          <p14:tracePt t="190498" x="2597150" y="5194300"/>
          <p14:tracePt t="190510" x="2578100" y="5194300"/>
          <p14:tracePt t="190515" x="2565400" y="5200650"/>
          <p14:tracePt t="190526" x="2533650" y="5200650"/>
          <p14:tracePt t="190532" x="2527300" y="5200650"/>
          <p14:tracePt t="190545" x="2508250" y="5207000"/>
          <p14:tracePt t="190551" x="2501900" y="5213350"/>
          <p14:tracePt t="190561" x="2482850" y="5213350"/>
          <p14:tracePt t="190565" x="2463800" y="5213350"/>
          <p14:tracePt t="190573" x="2457450" y="5219700"/>
          <p14:tracePt t="190583" x="2451100" y="5219700"/>
          <p14:tracePt t="190593" x="2451100" y="5226050"/>
          <p14:tracePt t="190608" x="2444750" y="5226050"/>
          <p14:tracePt t="190693" x="2438400" y="5226050"/>
          <p14:tracePt t="190709" x="2432050" y="5226050"/>
          <p14:tracePt t="190721" x="2419350" y="5232400"/>
          <p14:tracePt t="190740" x="2413000" y="5232400"/>
          <p14:tracePt t="190741" x="2400300" y="5232400"/>
          <p14:tracePt t="190748" x="2393950" y="5232400"/>
          <p14:tracePt t="190756" x="2387600" y="5232400"/>
          <p14:tracePt t="190769" x="2374900" y="5232400"/>
          <p14:tracePt t="190771" x="2368550" y="5238750"/>
          <p14:tracePt t="190789" x="2362200" y="5238750"/>
          <p14:tracePt t="190789" x="2355850" y="5238750"/>
          <p14:tracePt t="190851" x="2349500" y="5238750"/>
          <p14:tracePt t="190881" x="2343150" y="5238750"/>
          <p14:tracePt t="190889" x="2336800" y="5232400"/>
          <p14:tracePt t="190905" x="2330450" y="5232400"/>
          <p14:tracePt t="190915" x="2324100" y="5232400"/>
          <p14:tracePt t="190923" x="2317750" y="5232400"/>
          <p14:tracePt t="190937" x="2311400" y="5232400"/>
          <p14:tracePt t="190948" x="2305050" y="5232400"/>
          <p14:tracePt t="190957" x="2292350" y="5232400"/>
          <p14:tracePt t="190965" x="2286000" y="5232400"/>
          <p14:tracePt t="190974" x="2279650" y="5232400"/>
          <p14:tracePt t="190982" x="2273300" y="5232400"/>
          <p14:tracePt t="191125" x="2266950" y="5232400"/>
          <p14:tracePt t="191141" x="2260600" y="5232400"/>
          <p14:tracePt t="191149" x="2260600" y="5238750"/>
          <p14:tracePt t="191159" x="2254250" y="5238750"/>
          <p14:tracePt t="191173" x="2247900" y="5245100"/>
          <p14:tracePt t="191182" x="2241550" y="5251450"/>
          <p14:tracePt t="191191" x="2235200" y="5251450"/>
          <p14:tracePt t="191198" x="2235200" y="5257800"/>
          <p14:tracePt t="191206" x="2235200" y="5264150"/>
          <p14:tracePt t="191216" x="2235200" y="5283200"/>
          <p14:tracePt t="191225" x="2235200" y="5289550"/>
          <p14:tracePt t="191232" x="2247900" y="5308600"/>
          <p14:tracePt t="191241" x="2254250" y="5321300"/>
          <p14:tracePt t="191254" x="2273300" y="5340350"/>
          <p14:tracePt t="191255" x="2298700" y="5359400"/>
          <p14:tracePt t="191263" x="2336800" y="5378450"/>
          <p14:tracePt t="191274" x="2368550" y="5397500"/>
          <p14:tracePt t="191282" x="2419350" y="5416550"/>
          <p14:tracePt t="191294" x="2463800" y="5435600"/>
          <p14:tracePt t="191294" x="2501900" y="5448300"/>
          <p14:tracePt t="191306" x="2540000" y="5467350"/>
          <p14:tracePt t="191315" x="2559050" y="5473700"/>
          <p14:tracePt t="191325" x="2565400" y="5480050"/>
          <p14:tracePt t="191338" x="2571750" y="5480050"/>
          <p14:tracePt t="191347" x="2571750" y="5486400"/>
          <p14:tracePt t="191597" x="2571750" y="5480050"/>
          <p14:tracePt t="191715" x="2565400" y="5480050"/>
          <p14:tracePt t="192453" x="2571750" y="5480050"/>
          <p14:tracePt t="192893" x="2565400" y="5480050"/>
          <p14:tracePt t="194923" x="2571750" y="5480050"/>
          <p14:tracePt t="195005" x="2578100" y="5486400"/>
          <p14:tracePt t="195035" x="2584450" y="5486400"/>
          <p14:tracePt t="195233" x="2578100" y="5486400"/>
          <p14:tracePt t="195242" x="2571750" y="5480050"/>
          <p14:tracePt t="195255" x="2565400" y="5473700"/>
          <p14:tracePt t="195265" x="2559050" y="5467350"/>
          <p14:tracePt t="195273" x="2552700" y="5467350"/>
          <p14:tracePt t="195288" x="2546350" y="5461000"/>
          <p14:tracePt t="199734" x="2533650" y="5461000"/>
          <p14:tracePt t="199742" x="2527300" y="5461000"/>
          <p14:tracePt t="199748" x="2520950" y="5461000"/>
          <p14:tracePt t="199764" x="2527300" y="5461000"/>
          <p14:tracePt t="199779" x="2559050" y="5441950"/>
          <p14:tracePt t="199789" x="2597150" y="5416550"/>
          <p14:tracePt t="199798" x="2616200" y="5391150"/>
          <p14:tracePt t="199808" x="2622550" y="5384800"/>
          <p14:tracePt t="199815" x="2628900" y="5378450"/>
          <p14:tracePt t="199873" x="2622550" y="5372100"/>
          <p14:tracePt t="199951" x="2628900" y="5372100"/>
          <p14:tracePt t="199969" x="2635250" y="5372100"/>
          <p14:tracePt t="200031" x="2641600" y="5372100"/>
          <p14:tracePt t="200061" x="2647950" y="5372100"/>
          <p14:tracePt t="200069" x="2654300" y="5372100"/>
          <p14:tracePt t="200077" x="2660650" y="5372100"/>
          <p14:tracePt t="200086" x="2667000" y="5372100"/>
          <p14:tracePt t="200093" x="2673350" y="5365750"/>
          <p14:tracePt t="200103" x="2692400" y="5365750"/>
          <p14:tracePt t="200110" x="2705100" y="5359400"/>
          <p14:tracePt t="200119" x="2705100" y="5353050"/>
          <p14:tracePt t="200127" x="2711450" y="5346700"/>
          <p14:tracePt t="200136" x="2717800" y="5340350"/>
          <p14:tracePt t="200145" x="2717800" y="5321300"/>
          <p14:tracePt t="200153" x="2717800" y="5314950"/>
          <p14:tracePt t="200162" x="2717800" y="5308600"/>
          <p14:tracePt t="200170" x="2717800" y="5295900"/>
          <p14:tracePt t="200177" x="2711450" y="5270500"/>
          <p14:tracePt t="200185" x="2692400" y="5245100"/>
          <p14:tracePt t="200193" x="2679700" y="5207000"/>
          <p14:tracePt t="200203" x="2647950" y="5156200"/>
          <p14:tracePt t="200209" x="2616200" y="5118100"/>
          <p14:tracePt t="200219" x="2584450" y="5073650"/>
          <p14:tracePt t="200228" x="2540000" y="5048250"/>
          <p14:tracePt t="200238" x="2501900" y="5022850"/>
          <p14:tracePt t="200240" x="2463800" y="5003800"/>
          <p14:tracePt t="200248" x="2425700" y="4991100"/>
          <p14:tracePt t="200258" x="2387600" y="4984750"/>
          <p14:tracePt t="200262" x="2343150" y="4978400"/>
          <p14:tracePt t="200272" x="2298700" y="4978400"/>
          <p14:tracePt t="200280" x="2241550" y="4984750"/>
          <p14:tracePt t="200291" x="2190750" y="4991100"/>
          <p14:tracePt t="200292" x="2139950" y="4997450"/>
          <p14:tracePt t="200299" x="2089150" y="5010150"/>
          <p14:tracePt t="200310" x="2044700" y="5022850"/>
          <p14:tracePt t="200318" x="2000250" y="5041900"/>
          <p14:tracePt t="200327" x="1943100" y="5054600"/>
          <p14:tracePt t="200333" x="1885950" y="5073650"/>
          <p14:tracePt t="200342" x="1816100" y="5099050"/>
          <p14:tracePt t="200352" x="1733550" y="5124450"/>
          <p14:tracePt t="200359" x="1657350" y="5149850"/>
          <p14:tracePt t="200365" x="1593850" y="5168900"/>
          <p14:tracePt t="200377" x="1555750" y="5181600"/>
          <p14:tracePt t="200388" x="1517650" y="5200650"/>
          <p14:tracePt t="200389" x="1504950" y="5213350"/>
          <p14:tracePt t="200397" x="1492250" y="5232400"/>
          <p14:tracePt t="200405" x="1485900" y="5238750"/>
          <p14:tracePt t="200421" x="1492250" y="5251450"/>
          <p14:tracePt t="200429" x="1498600" y="5257800"/>
          <p14:tracePt t="200442" x="1524000" y="5276850"/>
          <p14:tracePt t="200442" x="1555750" y="5302250"/>
          <p14:tracePt t="200453" x="1606550" y="5321300"/>
          <p14:tracePt t="200461" x="1676400" y="5346700"/>
          <p14:tracePt t="200470" x="1739900" y="5365750"/>
          <p14:tracePt t="200478" x="1809750" y="5384800"/>
          <p14:tracePt t="200487" x="1873250" y="5391150"/>
          <p14:tracePt t="200487" x="1936750" y="5391150"/>
          <p14:tracePt t="200496" x="2006600" y="5391150"/>
          <p14:tracePt t="200504" x="2057400" y="5391150"/>
          <p14:tracePt t="200512" x="2127250" y="5384800"/>
          <p14:tracePt t="200521" x="2190750" y="5372100"/>
          <p14:tracePt t="200528" x="2247900" y="5353050"/>
          <p14:tracePt t="200537" x="2298700" y="5327650"/>
          <p14:tracePt t="200546" x="2324100" y="5308600"/>
          <p14:tracePt t="200553" x="2355850" y="5276850"/>
          <p14:tracePt t="200562" x="2381250" y="5251450"/>
          <p14:tracePt t="200569" x="2387600" y="5238750"/>
          <p14:tracePt t="200581" x="2387600" y="5226050"/>
          <p14:tracePt t="200582" x="2381250" y="5207000"/>
          <p14:tracePt t="200595" x="2374900" y="5194300"/>
          <p14:tracePt t="200612" x="2368550" y="5187950"/>
          <p14:tracePt t="200621" x="2362200" y="5187950"/>
          <p14:tracePt t="200630" x="2349500" y="5181600"/>
          <p14:tracePt t="200640" x="2336800" y="5181600"/>
          <p14:tracePt t="200647" x="2317750" y="5175250"/>
          <p14:tracePt t="200654" x="2286000" y="5175250"/>
          <p14:tracePt t="200662" x="2254250" y="5175250"/>
          <p14:tracePt t="200670" x="2216150" y="5187950"/>
          <p14:tracePt t="200679" x="2184400" y="5194300"/>
          <p14:tracePt t="200692" x="2159000" y="5200650"/>
          <p14:tracePt t="200692" x="2139950" y="5213350"/>
          <p14:tracePt t="200703" x="2133600" y="5219700"/>
          <p14:tracePt t="200711" x="2120900" y="5232400"/>
          <p14:tracePt t="200720" x="2114550" y="5238750"/>
          <p14:tracePt t="200731" x="2108200" y="5245100"/>
          <p14:tracePt t="200732" x="2108200" y="5257800"/>
          <p14:tracePt t="200743" x="2108200" y="5264150"/>
          <p14:tracePt t="200748" x="2108200" y="5283200"/>
          <p14:tracePt t="200755" x="2120900" y="5302250"/>
          <p14:tracePt t="200764" x="2146300" y="5327650"/>
          <p14:tracePt t="200788" x="2209800" y="5359400"/>
          <p14:tracePt t="200788" x="2247900" y="5378450"/>
          <p14:tracePt t="200796" x="2292350" y="5397500"/>
          <p14:tracePt t="200803" x="2349500" y="5403850"/>
          <p14:tracePt t="200814" x="2419350" y="5403850"/>
          <p14:tracePt t="200823" x="2463800" y="5403850"/>
          <p14:tracePt t="200830" x="2520950" y="5384800"/>
          <p14:tracePt t="200839" x="2546350" y="5384800"/>
          <p14:tracePt t="200846" x="2565400" y="5378450"/>
          <p14:tracePt t="200854" x="2571750" y="5372100"/>
          <p14:tracePt t="200863" x="2571750" y="5365750"/>
          <p14:tracePt t="200863" x="2571750" y="5359400"/>
          <p14:tracePt t="200878" x="2565400" y="5353050"/>
          <p14:tracePt t="200889" x="2559050" y="5346700"/>
          <p14:tracePt t="200897" x="2552700" y="5346700"/>
          <p14:tracePt t="200902" x="2540000" y="5340350"/>
          <p14:tracePt t="200912" x="2533650" y="5340350"/>
          <p14:tracePt t="200921" x="2527300" y="5334000"/>
          <p14:tracePt t="200929" x="2514600" y="5334000"/>
          <p14:tracePt t="200937" x="2508250" y="5334000"/>
          <p14:tracePt t="200945" x="2489200" y="5334000"/>
          <p14:tracePt t="200953" x="2463800" y="5340350"/>
          <p14:tracePt t="200961" x="2444750" y="5346700"/>
          <p14:tracePt t="200970" x="2425700" y="5353050"/>
          <p14:tracePt t="200978" x="2406650" y="5365750"/>
          <p14:tracePt t="200992" x="2400300" y="5372100"/>
          <p14:tracePt t="200998" x="2400300" y="5378450"/>
          <p14:tracePt t="201014" x="2400300" y="5384800"/>
          <p14:tracePt t="201031" x="2400300" y="5391150"/>
          <p14:tracePt t="201044" x="2406650" y="5391150"/>
          <p14:tracePt t="201045" x="2406650" y="5397500"/>
          <p14:tracePt t="201059" x="2413000" y="5397500"/>
          <p14:tracePt t="201069" x="2413000" y="5403850"/>
          <p14:tracePt t="201077" x="2419350" y="5403850"/>
          <p14:tracePt t="201092" x="2425700" y="5403850"/>
          <p14:tracePt t="201103" x="2432050" y="5403850"/>
          <p14:tracePt t="201117" x="2438400" y="5403850"/>
          <p14:tracePt t="201131" x="2438400" y="5397500"/>
          <p14:tracePt t="201162" x="2438400" y="5391150"/>
          <p14:tracePt t="201199" x="2432050" y="5391150"/>
          <p14:tracePt t="201239" x="2425700" y="5391150"/>
          <p14:tracePt t="201263" x="2419350" y="5391150"/>
          <p14:tracePt t="201287" x="2413000" y="5391150"/>
          <p14:tracePt t="201295" x="2413000" y="5384800"/>
          <p14:tracePt t="201303" x="2406650" y="5384800"/>
          <p14:tracePt t="201318" x="2400300" y="5384800"/>
          <p14:tracePt t="201341" x="2393950" y="5378450"/>
          <p14:tracePt t="201373" x="2387600" y="5378450"/>
          <p14:tracePt t="201382" x="2387600" y="5372100"/>
          <p14:tracePt t="201427" x="2381250" y="5372100"/>
          <p14:tracePt t="201443" x="2381250" y="5365750"/>
          <p14:tracePt t="201485" x="2374900" y="5365750"/>
          <p14:tracePt t="201492" x="2368550" y="5365750"/>
          <p14:tracePt t="201505" x="2362200" y="5359400"/>
          <p14:tracePt t="202063" x="2368550" y="5359400"/>
          <p14:tracePt t="202111" x="2374900" y="5353050"/>
          <p14:tracePt t="202141" x="2381250" y="5353050"/>
          <p14:tracePt t="202157" x="2381250" y="5346700"/>
          <p14:tracePt t="202951" x="2381250" y="5353050"/>
          <p14:tracePt t="202968" x="2374900" y="5353050"/>
          <p14:tracePt t="203005" x="2368550" y="5353050"/>
          <p14:tracePt t="203013" x="2368550" y="5359400"/>
          <p14:tracePt t="203037" x="2368550" y="5365750"/>
          <p14:tracePt t="203045" x="2368550" y="5372100"/>
          <p14:tracePt t="203062" x="2368550" y="5378450"/>
          <p14:tracePt t="203070" x="2368550" y="5384800"/>
          <p14:tracePt t="203079" x="2368550" y="5391150"/>
          <p14:tracePt t="203088" x="2368550" y="5397500"/>
          <p14:tracePt t="203111" x="2374900" y="5403850"/>
          <p14:tracePt t="203121" x="2374900" y="5410200"/>
          <p14:tracePt t="203138" x="2374900" y="5416550"/>
          <p14:tracePt t="203146" x="2381250" y="5416550"/>
          <p14:tracePt t="204058" x="2374900" y="5416550"/>
          <p14:tracePt t="204081" x="2368550" y="5416550"/>
          <p14:tracePt t="204113" x="2362200" y="5416550"/>
          <p14:tracePt t="204357" x="2368550" y="5416550"/>
          <p14:tracePt t="204387" x="2374900" y="5416550"/>
          <p14:tracePt t="204411" x="2381250" y="5410200"/>
          <p14:tracePt t="204521" x="2374900" y="5410200"/>
          <p14:tracePt t="204577" x="2368550" y="5410200"/>
          <p14:tracePt t="204725" x="2362200" y="5410200"/>
          <p14:tracePt t="204749" x="2355850" y="5410200"/>
          <p14:tracePt t="204867" x="2349500" y="5410200"/>
          <p14:tracePt t="204875" x="2349500" y="5403850"/>
          <p14:tracePt t="204978" x="2355850" y="5403850"/>
          <p14:tracePt t="206665" x="2355850" y="5397500"/>
          <p14:tracePt t="206705" x="2362200" y="5397500"/>
          <p14:tracePt t="208605" x="2362200" y="5391150"/>
          <p14:tracePt t="208825" x="2355850" y="5391150"/>
          <p14:tracePt t="208849" x="2349500" y="5391150"/>
          <p14:tracePt t="209045" x="2349500" y="5384800"/>
          <p14:tracePt t="209054" x="2355850" y="5384800"/>
          <p14:tracePt t="209091" x="2355850" y="5378450"/>
          <p14:tracePt t="209209" x="2355850" y="5384800"/>
          <p14:tracePt t="209241" x="2355850" y="5391150"/>
          <p14:tracePt t="209523" x="2349500" y="5391150"/>
          <p14:tracePt t="209641" x="2349500" y="5384800"/>
          <p14:tracePt t="209703" x="2349500" y="5378450"/>
          <p14:tracePt t="210513" x="2343150" y="5378450"/>
          <p14:tracePt t="210537" x="2336800" y="5378450"/>
          <p14:tracePt t="210575" x="2330450" y="5378450"/>
          <p14:tracePt t="210639" x="2336800" y="5378450"/>
          <p14:tracePt t="210669" x="2343150" y="5378450"/>
          <p14:tracePt t="210679" x="2343150" y="5384800"/>
          <p14:tracePt t="210690" x="2349500" y="5384800"/>
          <p14:tracePt t="210701" x="2355850" y="5391150"/>
          <p14:tracePt t="210725" x="2362200" y="5391150"/>
          <p14:tracePt t="210733" x="2368550" y="5397500"/>
          <p14:tracePt t="210742" x="2374900" y="5397500"/>
          <p14:tracePt t="210749" x="2381250" y="5403850"/>
          <p14:tracePt t="210758" x="2387600" y="5403850"/>
          <p14:tracePt t="210768" x="2400300" y="5410200"/>
          <p14:tracePt t="210780" x="2406650" y="5416550"/>
          <p14:tracePt t="210795" x="2413000" y="5416550"/>
          <p14:tracePt t="210812" x="2413000" y="5422900"/>
          <p14:tracePt t="210865" x="2413000" y="5429250"/>
          <p14:tracePt t="210929" x="2406650" y="5429250"/>
          <p14:tracePt t="211227" x="2400300" y="5429250"/>
          <p14:tracePt t="211259" x="2393950" y="5429250"/>
          <p14:tracePt t="211407" x="2400300" y="5435600"/>
          <p14:tracePt t="211431" x="2406650" y="5435600"/>
          <p14:tracePt t="211440" x="2406650" y="5441950"/>
          <p14:tracePt t="211449" x="2413000" y="5441950"/>
          <p14:tracePt t="211457" x="2419350" y="5448300"/>
          <p14:tracePt t="211465" x="2438400" y="5461000"/>
          <p14:tracePt t="211475" x="2444750" y="5467350"/>
          <p14:tracePt t="211480" x="2463800" y="5486400"/>
          <p14:tracePt t="211491" x="2476500" y="5492750"/>
          <p14:tracePt t="211507" x="2489200" y="5499100"/>
          <p14:tracePt t="211589" x="2489200" y="5505450"/>
          <p14:tracePt t="211597" x="2482850" y="5505450"/>
          <p14:tracePt t="211606" x="2476500" y="5505450"/>
          <p14:tracePt t="211623" x="2470150" y="5511800"/>
          <p14:tracePt t="211635" x="2470150" y="5518150"/>
          <p14:tracePt t="211644" x="2463800" y="5518150"/>
          <p14:tracePt t="211659" x="2463800" y="5524500"/>
          <p14:tracePt t="211669" x="2470150" y="5524500"/>
          <p14:tracePt t="211683" x="2476500" y="5530850"/>
          <p14:tracePt t="211697" x="2482850" y="5537200"/>
          <p14:tracePt t="211706" x="2489200" y="5543550"/>
          <p14:tracePt t="211715" x="2495550" y="5543550"/>
          <p14:tracePt t="211724" x="2501900" y="5543550"/>
          <p14:tracePt t="211732" x="2501900" y="5549900"/>
          <p14:tracePt t="211741" x="2514600" y="5549900"/>
          <p14:tracePt t="211758" x="2527300" y="5549900"/>
          <p14:tracePt t="211769" x="2533650" y="5556250"/>
          <p14:tracePt t="211793" x="2540000" y="5556250"/>
          <p14:tracePt t="211815" x="2540000" y="5562600"/>
          <p14:tracePt t="211824" x="2546350" y="5562600"/>
          <p14:tracePt t="211847" x="2546350" y="5568950"/>
          <p14:tracePt t="211856" x="2552700" y="5568950"/>
          <p14:tracePt t="212099" x="2559050" y="5568950"/>
          <p14:tracePt t="212107" x="2565400" y="5568950"/>
          <p14:tracePt t="212116" x="2578100" y="5568950"/>
          <p14:tracePt t="212124" x="2584450" y="5568950"/>
          <p14:tracePt t="212137" x="2597150" y="5562600"/>
          <p14:tracePt t="212169" x="2597150" y="5556250"/>
          <p14:tracePt t="212193" x="2578100" y="5549900"/>
          <p14:tracePt t="212202" x="2552700" y="5530850"/>
          <p14:tracePt t="212209" x="2508250" y="5511800"/>
          <p14:tracePt t="212222" x="2457450" y="5492750"/>
          <p14:tracePt t="212231" x="2400300" y="5473700"/>
          <p14:tracePt t="212241" x="2362200" y="5461000"/>
          <p14:tracePt t="212246" x="2336800" y="5454650"/>
          <p14:tracePt t="212258" x="2317750" y="5454650"/>
          <p14:tracePt t="212265" x="2311400" y="5454650"/>
          <p14:tracePt t="212266" x="2305050" y="5454650"/>
          <p14:tracePt t="212275" x="2298700" y="5454650"/>
          <p14:tracePt t="212285" x="2292350" y="5461000"/>
          <p14:tracePt t="212298" x="2286000" y="5467350"/>
          <p14:tracePt t="212298" x="2286000" y="5473700"/>
          <p14:tracePt t="212308" x="2286000" y="5480050"/>
          <p14:tracePt t="212315" x="2279650" y="5499100"/>
          <p14:tracePt t="212323" x="2279650" y="5505450"/>
          <p14:tracePt t="212333" x="2286000" y="5524500"/>
          <p14:tracePt t="212344" x="2292350" y="5530850"/>
          <p14:tracePt t="212345" x="2298700" y="5549900"/>
          <p14:tracePt t="212353" x="2324100" y="5581650"/>
          <p14:tracePt t="212358" x="2349500" y="5600700"/>
          <p14:tracePt t="212369" x="2400300" y="5632450"/>
          <p14:tracePt t="212380" x="2470150" y="5664200"/>
          <p14:tracePt t="212394" x="2546350" y="5695950"/>
          <p14:tracePt t="212394" x="2622550" y="5715000"/>
          <p14:tracePt t="212404" x="2692400" y="5721350"/>
          <p14:tracePt t="212415" x="2724150" y="5721350"/>
          <p14:tracePt t="212416" x="2736850" y="5721350"/>
          <p14:tracePt t="212430" x="2743200" y="5721350"/>
          <p14:tracePt t="212437" x="2743200" y="5715000"/>
          <p14:tracePt t="212447" x="2743200" y="5708650"/>
          <p14:tracePt t="212454" x="2736850" y="5702300"/>
          <p14:tracePt t="212464" x="2730500" y="5695950"/>
          <p14:tracePt t="212474" x="2724150" y="5689600"/>
          <p14:tracePt t="212480" x="2705100" y="5676900"/>
          <p14:tracePt t="212490" x="2679700" y="5657850"/>
          <p14:tracePt t="212501" x="2660650" y="5638800"/>
          <p14:tracePt t="212511" x="2622550" y="5619750"/>
          <p14:tracePt t="212512" x="2597150" y="5613400"/>
          <p14:tracePt t="212521" x="2565400" y="5607050"/>
          <p14:tracePt t="212535" x="2527300" y="5607050"/>
          <p14:tracePt t="212536" x="2470150" y="5607050"/>
          <p14:tracePt t="212545" x="2425700" y="5607050"/>
          <p14:tracePt t="212551" x="2368550" y="5619750"/>
          <p14:tracePt t="212557" x="2330450" y="5638800"/>
          <p14:tracePt t="212566" x="2324100" y="5645150"/>
          <p14:tracePt t="212575" x="2317750" y="5651500"/>
          <p14:tracePt t="212582" x="2317750" y="5657850"/>
          <p14:tracePt t="212592" x="2317750" y="5664200"/>
          <p14:tracePt t="212599" x="2317750" y="5670550"/>
          <p14:tracePt t="212615" x="2330450" y="5676900"/>
          <p14:tracePt t="212624" x="2336800" y="5683250"/>
          <p14:tracePt t="212630" x="2362200" y="5683250"/>
          <p14:tracePt t="212643" x="2393950" y="5683250"/>
          <p14:tracePt t="212643" x="2432050" y="5683250"/>
          <p14:tracePt t="212649" x="2476500" y="5670550"/>
          <p14:tracePt t="212658" x="2520950" y="5664200"/>
          <p14:tracePt t="212665" x="2552700" y="5657850"/>
          <p14:tracePt t="212676" x="2552700" y="5651500"/>
          <p14:tracePt t="212680" x="2552700" y="5645150"/>
          <p14:tracePt t="212691" x="2559050" y="5645150"/>
          <p14:tracePt t="212702" x="2552700" y="5645150"/>
          <p14:tracePt t="212709" x="2552700" y="5638800"/>
          <p14:tracePt t="212713" x="2552700" y="5632450"/>
          <p14:tracePt t="212724" x="2546350" y="5632450"/>
          <p14:tracePt t="212740" x="2540000" y="5626100"/>
          <p14:tracePt t="212756" x="2527300" y="5626100"/>
          <p14:tracePt t="212774" x="2514600" y="5626100"/>
          <p14:tracePt t="212780" x="2508250" y="5626100"/>
          <p14:tracePt t="212790" x="2501900" y="5632450"/>
          <p14:tracePt t="212805" x="2495550" y="5632450"/>
          <p14:tracePt t="212806" x="2495550" y="5638800"/>
          <p14:tracePt t="212823" x="2495550" y="5645150"/>
          <p14:tracePt t="212837" x="2501900" y="5645150"/>
          <p14:tracePt t="212853" x="2508250" y="5651500"/>
          <p14:tracePt t="212863" x="2527300" y="5651500"/>
          <p14:tracePt t="212870" x="2546350" y="5651500"/>
          <p14:tracePt t="212877" x="2565400" y="5645150"/>
          <p14:tracePt t="212896" x="2571750" y="5645150"/>
          <p14:tracePt t="212905" x="2578100" y="5638800"/>
          <p14:tracePt t="212919" x="2578100" y="5632450"/>
          <p14:tracePt t="212943" x="2578100" y="5626100"/>
          <p14:tracePt t="212949" x="2578100" y="5619750"/>
          <p14:tracePt t="212959" x="2578100" y="5613400"/>
          <p14:tracePt t="212963" x="2571750" y="5607050"/>
          <p14:tracePt t="212974" x="2565400" y="5594350"/>
          <p14:tracePt t="212982" x="2552700" y="5581650"/>
          <p14:tracePt t="212994" x="2540000" y="5568950"/>
          <p14:tracePt t="212994" x="2508250" y="5556250"/>
          <p14:tracePt t="213004" x="2489200" y="5549900"/>
          <p14:tracePt t="213011" x="2476500" y="5537200"/>
          <p14:tracePt t="213019" x="2444750" y="5537200"/>
          <p14:tracePt t="213028" x="2419350" y="5524500"/>
          <p14:tracePt t="213041" x="2400300" y="5524500"/>
          <p14:tracePt t="213048" x="2362200" y="5518150"/>
          <p14:tracePt t="213057" x="2336800" y="5511800"/>
          <p14:tracePt t="213066" x="2298700" y="5511800"/>
          <p14:tracePt t="213066" x="2260600" y="5505450"/>
          <p14:tracePt t="213076" x="2222500" y="5505450"/>
          <p14:tracePt t="213080" x="2184400" y="5505450"/>
          <p14:tracePt t="213091" x="2146300" y="5505450"/>
          <p14:tracePt t="213099" x="2114550" y="5505450"/>
          <p14:tracePt t="213108" x="2076450" y="5505450"/>
          <p14:tracePt t="213114" x="2038350" y="5505450"/>
          <p14:tracePt t="213127" x="2012950" y="5505450"/>
          <p14:tracePt t="213128" x="1981200" y="5505450"/>
          <p14:tracePt t="213135" x="1943100" y="5505450"/>
          <p14:tracePt t="213144" x="1917700" y="5505450"/>
          <p14:tracePt t="213152" x="1879600" y="5505450"/>
          <p14:tracePt t="213167" x="1822450" y="5505450"/>
          <p14:tracePt t="213175" x="1790700" y="5505450"/>
          <p14:tracePt t="213182" x="1752600" y="5505450"/>
          <p14:tracePt t="213191" x="1714500" y="5505450"/>
          <p14:tracePt t="213198" x="1676400" y="5505450"/>
          <p14:tracePt t="213206" x="1631950" y="5505450"/>
          <p14:tracePt t="213216" x="1581150" y="5505450"/>
          <p14:tracePt t="213224" x="1536700" y="5505450"/>
          <p14:tracePt t="213230" x="1479550" y="5511800"/>
          <p14:tracePt t="213240" x="1435100" y="5511800"/>
          <p14:tracePt t="213248" x="1384300" y="5518150"/>
          <p14:tracePt t="213258" x="1352550" y="5524500"/>
          <p14:tracePt t="213264" x="1314450" y="5537200"/>
          <p14:tracePt t="213274" x="1276350" y="5543550"/>
          <p14:tracePt t="213279" x="1238250" y="5549900"/>
          <p14:tracePt t="213291" x="1200150" y="5556250"/>
          <p14:tracePt t="213297" x="1174750" y="5556250"/>
          <p14:tracePt t="213310" x="1143000" y="5556250"/>
          <p14:tracePt t="213310" x="1130300" y="5556250"/>
          <p14:tracePt t="213318" x="1098550" y="5556250"/>
          <p14:tracePt t="213328" x="1073150" y="5556250"/>
          <p14:tracePt t="213336" x="1054100" y="5556250"/>
          <p14:tracePt t="213343" x="1016000" y="5556250"/>
          <p14:tracePt t="213353" x="996950" y="5556250"/>
          <p14:tracePt t="213360" x="971550" y="5556250"/>
          <p14:tracePt t="213369" x="952500" y="5556250"/>
          <p14:tracePt t="213383" x="927100" y="5556250"/>
          <p14:tracePt t="213383" x="908050" y="5549900"/>
          <p14:tracePt t="213391" x="882650" y="5549900"/>
          <p14:tracePt t="213399" x="863600" y="5549900"/>
          <p14:tracePt t="213407" x="825500" y="5543550"/>
          <p14:tracePt t="213413" x="800100" y="5537200"/>
          <p14:tracePt t="213426" x="781050" y="5537200"/>
          <p14:tracePt t="213427" x="749300" y="5537200"/>
          <p14:tracePt t="213435" x="742950" y="5537200"/>
          <p14:tracePt t="213442" x="723900" y="5537200"/>
          <p14:tracePt t="213452" x="704850" y="5537200"/>
          <p14:tracePt t="213459" x="679450" y="5537200"/>
          <p14:tracePt t="213468" x="660400" y="5537200"/>
          <p14:tracePt t="213475" x="635000" y="5537200"/>
          <p14:tracePt t="213485" x="615950" y="5537200"/>
          <p14:tracePt t="213494" x="596900" y="5537200"/>
          <p14:tracePt t="213500" x="577850" y="5537200"/>
          <p14:tracePt t="213508" x="571500" y="5537200"/>
          <p14:tracePt t="213516" x="565150" y="5537200"/>
          <p14:tracePt t="213523" x="546100" y="5537200"/>
          <p14:tracePt t="213530" x="527050" y="5537200"/>
          <p14:tracePt t="213540" x="520700" y="5537200"/>
          <p14:tracePt t="213547" x="501650" y="5537200"/>
          <p14:tracePt t="213557" x="488950" y="5537200"/>
          <p14:tracePt t="213563" x="469900" y="5537200"/>
          <p14:tracePt t="213573" x="457200" y="5537200"/>
          <p14:tracePt t="213580" x="438150" y="5537200"/>
          <p14:tracePt t="213590" x="419100" y="5543550"/>
          <p14:tracePt t="213599" x="393700" y="5543550"/>
          <p14:tracePt t="213600" x="374650" y="5543550"/>
          <p14:tracePt t="213608" x="355600" y="5543550"/>
          <p14:tracePt t="213614" x="336550" y="5549900"/>
          <p14:tracePt t="213624" x="330200" y="5556250"/>
          <p14:tracePt t="213637" x="279400" y="5575300"/>
          <p14:tracePt t="213647" x="260350" y="5575300"/>
          <p14:tracePt t="213655" x="247650" y="5588000"/>
          <p14:tracePt t="213664" x="234950" y="5588000"/>
          <p14:tracePt t="213671" x="228600" y="5594350"/>
          <p14:tracePt t="213680" x="222250" y="5594350"/>
          <p14:tracePt t="213693" x="203200" y="5619750"/>
          <p14:tracePt t="213725" x="184150" y="5664200"/>
          <p14:tracePt t="213733" x="184150" y="5715000"/>
          <p14:tracePt t="213741" x="184150" y="5727700"/>
          <p14:tracePt t="213750" x="184150" y="5746750"/>
          <p14:tracePt t="213758" x="196850" y="5765800"/>
          <p14:tracePt t="213764" x="203200" y="5791200"/>
          <p14:tracePt t="213776" x="215900" y="5816600"/>
          <p14:tracePt t="213788" x="254000" y="5848350"/>
          <p14:tracePt t="213788" x="285750" y="5880100"/>
          <p14:tracePt t="213799" x="323850" y="5918200"/>
          <p14:tracePt t="213809" x="457200" y="5981700"/>
          <p14:tracePt t="213819" x="527050" y="6007100"/>
          <p14:tracePt t="213828" x="590550" y="6013450"/>
          <p14:tracePt t="213837" x="654050" y="6019800"/>
          <p14:tracePt t="213852" x="704850" y="6019800"/>
          <p14:tracePt t="213853" x="768350" y="6019800"/>
          <p14:tracePt t="213860" x="844550" y="6019800"/>
          <p14:tracePt t="213869" x="908050" y="6019800"/>
          <p14:tracePt t="213879" x="952500" y="6013450"/>
          <p14:tracePt t="213888" x="990600" y="6007100"/>
          <p14:tracePt t="213899" x="1022350" y="6007100"/>
          <p14:tracePt t="213900" x="1047750" y="6000750"/>
          <p14:tracePt t="213909" x="1073150" y="5994400"/>
          <p14:tracePt t="213918" x="1104900" y="5988050"/>
          <p14:tracePt t="213925" x="1130300" y="5988050"/>
          <p14:tracePt t="213936" x="1155700" y="5988050"/>
          <p14:tracePt t="213937" x="1174750" y="5988050"/>
          <p14:tracePt t="213944" x="1206500" y="5988050"/>
          <p14:tracePt t="213952" x="1238250" y="5988050"/>
          <p14:tracePt t="213961" x="1276350" y="5988050"/>
          <p14:tracePt t="213969" x="1314450" y="5988050"/>
          <p14:tracePt t="213976" x="1352550" y="5994400"/>
          <p14:tracePt t="213985" x="1390650" y="6000750"/>
          <p14:tracePt t="213994" x="1428750" y="6007100"/>
          <p14:tracePt t="214003" x="1466850" y="6007100"/>
          <p14:tracePt t="214010" x="1498600" y="6019800"/>
          <p14:tracePt t="214018" x="1536700" y="6019800"/>
          <p14:tracePt t="214026" x="1574800" y="6026150"/>
          <p14:tracePt t="214035" x="1612900" y="6032500"/>
          <p14:tracePt t="214042" x="1651000" y="6032500"/>
          <p14:tracePt t="214050" x="1689100" y="6026150"/>
          <p14:tracePt t="214059" x="1714500" y="6026150"/>
          <p14:tracePt t="214065" x="1739900" y="6019800"/>
          <p14:tracePt t="214075" x="1771650" y="6019800"/>
          <p14:tracePt t="214082" x="1790700" y="6019800"/>
          <p14:tracePt t="214092" x="1816100" y="6013450"/>
          <p14:tracePt t="214101" x="1854200" y="6013450"/>
          <p14:tracePt t="214102" x="1892300" y="6007100"/>
          <p14:tracePt t="214109" x="1936750" y="6000750"/>
          <p14:tracePt t="214120" x="1981200" y="5994400"/>
          <p14:tracePt t="214133" x="2032000" y="5994400"/>
          <p14:tracePt t="214133" x="2076450" y="5988050"/>
          <p14:tracePt t="214142" x="2133600" y="5975350"/>
          <p14:tracePt t="214152" x="2197100" y="5969000"/>
          <p14:tracePt t="214160" x="2254250" y="5962650"/>
          <p14:tracePt t="214174" x="2298700" y="5962650"/>
          <p14:tracePt t="214175" x="2336800" y="5956300"/>
          <p14:tracePt t="214186" x="2368550" y="5949950"/>
          <p14:tracePt t="214197" x="2381250" y="5949950"/>
          <p14:tracePt t="214204" x="2400300" y="5949950"/>
          <p14:tracePt t="214204" x="2419350" y="5943600"/>
          <p14:tracePt t="214214" x="2425700" y="5937250"/>
          <p14:tracePt t="214224" x="2438400" y="5937250"/>
          <p14:tracePt t="214226" x="2444750" y="5930900"/>
          <p14:tracePt t="214235" x="2451100" y="5930900"/>
          <p14:tracePt t="214244" x="2470150" y="5918200"/>
          <p14:tracePt t="214253" x="2495550" y="5905500"/>
          <p14:tracePt t="214263" x="2508250" y="5892800"/>
          <p14:tracePt t="214275" x="2527300" y="5867400"/>
          <p14:tracePt t="214276" x="2546350" y="5842000"/>
          <p14:tracePt t="214285" x="2559050" y="5810250"/>
          <p14:tracePt t="214295" x="2559050" y="5784850"/>
          <p14:tracePt t="214302" x="2559050" y="5765800"/>
          <p14:tracePt t="214309" x="2559050" y="5746750"/>
          <p14:tracePt t="214314" x="2559050" y="5727700"/>
          <p14:tracePt t="214324" x="2559050" y="5721350"/>
          <p14:tracePt t="214330" x="2559050" y="5702300"/>
          <p14:tracePt t="214340" x="2559050" y="5695950"/>
          <p14:tracePt t="214349" x="2559050" y="5689600"/>
          <p14:tracePt t="214357" x="2552700" y="5676900"/>
          <p14:tracePt t="214363" x="2552700" y="5670550"/>
          <p14:tracePt t="214381" x="2546350" y="5664200"/>
          <p14:tracePt t="214381" x="2540000" y="5651500"/>
          <p14:tracePt t="214387" x="2533650" y="5632450"/>
          <p14:tracePt t="214399" x="2520950" y="5613400"/>
          <p14:tracePt t="214400" x="2501900" y="5588000"/>
          <p14:tracePt t="214409" x="2476500" y="5562600"/>
          <p14:tracePt t="214418" x="2457450" y="5543550"/>
          <p14:tracePt t="214428" x="2438400" y="5518150"/>
          <p14:tracePt t="214437" x="2419350" y="5499100"/>
          <p14:tracePt t="214450" x="2374900" y="5461000"/>
          <p14:tracePt t="214458" x="2355850" y="5441950"/>
          <p14:tracePt t="214471" x="2330450" y="5422900"/>
          <p14:tracePt t="214472" x="2305050" y="5410200"/>
          <p14:tracePt t="214481" x="2279650" y="5391150"/>
          <p14:tracePt t="214490" x="2241550" y="5372100"/>
          <p14:tracePt t="214498" x="2203450" y="5353050"/>
          <p14:tracePt t="214506" x="2165350" y="5340350"/>
          <p14:tracePt t="214514" x="2120900" y="5321300"/>
          <p14:tracePt t="214527" x="2063750" y="5314950"/>
          <p14:tracePt t="214527" x="2019300" y="5302250"/>
          <p14:tracePt t="214536" x="1949450" y="5302250"/>
          <p14:tracePt t="214543" x="1892300" y="5289550"/>
          <p14:tracePt t="214552" x="1847850" y="5289550"/>
          <p14:tracePt t="214559" x="1809750" y="5289550"/>
          <p14:tracePt t="214565" x="1752600" y="5289550"/>
          <p14:tracePt t="214575" x="1708150" y="5289550"/>
          <p14:tracePt t="214587" x="1568450" y="5289550"/>
          <p14:tracePt t="214598" x="1517650" y="5289550"/>
          <p14:tracePt t="214604" x="1473200" y="5289550"/>
          <p14:tracePt t="214609" x="1416050" y="5289550"/>
          <p14:tracePt t="214620" x="1371600" y="5289550"/>
          <p14:tracePt t="214628" x="1314450" y="5289550"/>
          <p14:tracePt t="214636" x="1257300" y="5289550"/>
          <p14:tracePt t="214645" x="1212850" y="5289550"/>
          <p14:tracePt t="214652" x="1162050" y="5289550"/>
          <p14:tracePt t="214660" x="1123950" y="5289550"/>
          <p14:tracePt t="214668" x="1092200" y="5289550"/>
          <p14:tracePt t="214676" x="1054100" y="5289550"/>
          <p14:tracePt t="214685" x="1016000" y="5289550"/>
          <p14:tracePt t="214692" x="977900" y="5295900"/>
          <p14:tracePt t="214701" x="939800" y="5302250"/>
          <p14:tracePt t="214711" x="901700" y="5308600"/>
          <p14:tracePt t="214719" x="857250" y="5308600"/>
          <p14:tracePt t="214720" x="812800" y="5308600"/>
          <p14:tracePt t="214731" x="762000" y="5321300"/>
          <p14:tracePt t="214739" x="717550" y="5321300"/>
          <p14:tracePt t="214747" x="679450" y="5327650"/>
          <p14:tracePt t="214756" x="654050" y="5334000"/>
          <p14:tracePt t="214764" x="622300" y="5334000"/>
          <p14:tracePt t="214771" x="596900" y="5340350"/>
          <p14:tracePt t="214778" x="577850" y="5346700"/>
          <p14:tracePt t="214787" x="558800" y="5346700"/>
          <p14:tracePt t="214794" x="539750" y="5353050"/>
          <p14:tracePt t="214803" x="533400" y="5353050"/>
          <p14:tracePt t="214814" x="520700" y="5353050"/>
          <p14:tracePt t="214821" x="514350" y="5353050"/>
          <p14:tracePt t="214832" x="501650" y="5359400"/>
          <p14:tracePt t="214840" x="495300" y="5359400"/>
          <p14:tracePt t="214847" x="469900" y="5365750"/>
          <p14:tracePt t="214861" x="450850" y="5372100"/>
          <p14:tracePt t="214867" x="431800" y="5372100"/>
          <p14:tracePt t="214882" x="425450" y="5378450"/>
          <p14:tracePt t="214882" x="406400" y="5384800"/>
          <p14:tracePt t="214888" x="387350" y="5391150"/>
          <p14:tracePt t="214899" x="368300" y="5397500"/>
          <p14:tracePt t="214908" x="361950" y="5403850"/>
          <p14:tracePt t="214918" x="349250" y="5403850"/>
          <p14:tracePt t="214928" x="342900" y="5410200"/>
          <p14:tracePt t="214937" x="336550" y="5410200"/>
          <p14:tracePt t="214948" x="323850" y="5416550"/>
          <p14:tracePt t="214959" x="323850" y="5422900"/>
          <p14:tracePt t="214964" x="304800" y="5435600"/>
          <p14:tracePt t="214977" x="304800" y="5441950"/>
          <p14:tracePt t="214984" x="292100" y="5461000"/>
          <p14:tracePt t="214993" x="285750" y="5480050"/>
          <p14:tracePt t="215002" x="285750" y="5511800"/>
          <p14:tracePt t="215009" x="285750" y="5537200"/>
          <p14:tracePt t="215015" x="279400" y="5575300"/>
          <p14:tracePt t="215026" x="273050" y="5600700"/>
          <p14:tracePt t="215031" x="273050" y="5619750"/>
          <p14:tracePt t="215042" x="273050" y="5638800"/>
          <p14:tracePt t="215045" x="266700" y="5638800"/>
          <p14:tracePt t="215057" x="266700" y="5645150"/>
          <p14:tracePt t="215143" x="273050" y="5645150"/>
          <p14:tracePt t="215162" x="273050" y="5651500"/>
          <p14:tracePt t="215179" x="292100" y="5657850"/>
          <p14:tracePt t="215184" x="317500" y="5670550"/>
          <p14:tracePt t="215195" x="355600" y="5689600"/>
          <p14:tracePt t="215203" x="393700" y="5702300"/>
          <p14:tracePt t="215213" x="438150" y="5715000"/>
          <p14:tracePt t="215221" x="476250" y="5727700"/>
          <p14:tracePt t="215225" x="527050" y="5746750"/>
          <p14:tracePt t="215230" x="571500" y="5759450"/>
          <p14:tracePt t="215242" x="628650" y="5772150"/>
          <p14:tracePt t="215251" x="673100" y="5784850"/>
          <p14:tracePt t="215259" x="723900" y="5797550"/>
          <p14:tracePt t="215265" x="755650" y="5803900"/>
          <p14:tracePt t="215275" x="787400" y="5810250"/>
          <p14:tracePt t="215282" x="806450" y="5816600"/>
          <p14:tracePt t="215293" x="819150" y="5816600"/>
          <p14:tracePt t="215299" x="831850" y="5816600"/>
          <p14:tracePt t="215310" x="838200" y="5816600"/>
          <p14:tracePt t="215315" x="844550" y="5816600"/>
          <p14:tracePt t="215342" x="850900" y="5816600"/>
          <p14:tracePt t="215387" x="857250" y="5816600"/>
          <p14:tracePt t="215403" x="863600" y="5816600"/>
          <p14:tracePt t="215412" x="869950" y="5816600"/>
          <p14:tracePt t="215421" x="889000" y="5816600"/>
          <p14:tracePt t="215428" x="908050" y="5822950"/>
          <p14:tracePt t="215437" x="927100" y="5822950"/>
          <p14:tracePt t="215446" x="952500" y="5822950"/>
          <p14:tracePt t="215453" x="990600" y="5822950"/>
          <p14:tracePt t="215460" x="1028700" y="5822950"/>
          <p14:tracePt t="215469" x="1054100" y="5822950"/>
          <p14:tracePt t="215476" x="1073150" y="5822950"/>
          <p14:tracePt t="215490" x="1079500" y="5822950"/>
          <p14:tracePt t="215505" x="1085850" y="5822950"/>
          <p14:tracePt t="218559" x="1079500" y="5822950"/>
          <p14:tracePt t="219353" x="1085850" y="5822950"/>
          <p14:tracePt t="219378" x="1085850" y="5816600"/>
          <p14:tracePt t="219399" x="1092200" y="5816600"/>
          <p14:tracePt t="219777" x="1098550" y="5816600"/>
          <p14:tracePt t="219794" x="1104900" y="5816600"/>
          <p14:tracePt t="219802" x="1123950" y="5822950"/>
          <p14:tracePt t="219811" x="1149350" y="5829300"/>
          <p14:tracePt t="219817" x="1181100" y="5829300"/>
          <p14:tracePt t="219826" x="1219200" y="5835650"/>
          <p14:tracePt t="219835" x="1250950" y="5842000"/>
          <p14:tracePt t="219843" x="1308100" y="5848350"/>
          <p14:tracePt t="219849" x="1365250" y="5848350"/>
          <p14:tracePt t="219858" x="1422400" y="5854700"/>
          <p14:tracePt t="219869" x="1485900" y="5854700"/>
          <p14:tracePt t="219875" x="1562100" y="5873750"/>
          <p14:tracePt t="219880" x="1631950" y="5873750"/>
          <p14:tracePt t="219890" x="1695450" y="5873750"/>
          <p14:tracePt t="219896" x="1758950" y="5880100"/>
          <p14:tracePt t="219905" x="1828800" y="5886450"/>
          <p14:tracePt t="219913" x="1879600" y="5892800"/>
          <p14:tracePt t="219922" x="1949450" y="5899150"/>
          <p14:tracePt t="219929" x="2012950" y="5905500"/>
          <p14:tracePt t="219939" x="2101850" y="5911850"/>
          <p14:tracePt t="219945" x="2171700" y="5930900"/>
          <p14:tracePt t="219954" x="2260600" y="5943600"/>
          <p14:tracePt t="219961" x="2336800" y="5949950"/>
          <p14:tracePt t="219973" x="2381250" y="5962650"/>
          <p14:tracePt t="219980" x="2457450" y="5969000"/>
          <p14:tracePt t="219990" x="2540000" y="5969000"/>
          <p14:tracePt t="219990" x="2616200" y="5969000"/>
          <p14:tracePt t="220000" x="2673350" y="5969000"/>
          <p14:tracePt t="220008" x="2730500" y="5962650"/>
          <p14:tracePt t="220013" x="2768600" y="5949950"/>
          <p14:tracePt t="220024" x="2781300" y="5943600"/>
          <p14:tracePt t="220030" x="2806700" y="5924550"/>
          <p14:tracePt t="220042" x="2819400" y="5905500"/>
          <p14:tracePt t="220047" x="2838450" y="5880100"/>
          <p14:tracePt t="220057" x="2851150" y="5867400"/>
          <p14:tracePt t="220063" x="2870200" y="5848350"/>
          <p14:tracePt t="220074" x="2882900" y="5822950"/>
          <p14:tracePt t="220079" x="2901950" y="5810250"/>
          <p14:tracePt t="220091" x="2901950" y="5803900"/>
          <p14:tracePt t="220096" x="2914650" y="5791200"/>
          <p14:tracePt t="220108" x="2927350" y="5784850"/>
          <p14:tracePt t="220115" x="2940050" y="5772150"/>
          <p14:tracePt t="220125" x="2946400" y="5765800"/>
          <p14:tracePt t="220131" x="2952750" y="5765800"/>
          <p14:tracePt t="220133" x="2952750" y="5753100"/>
          <p14:tracePt t="220146" x="2952750" y="5746750"/>
          <p14:tracePt t="220162" x="2952750" y="5740400"/>
          <p14:tracePt t="220169" x="2946400" y="5734050"/>
          <p14:tracePt t="220178" x="2940050" y="5734050"/>
          <p14:tracePt t="220186" x="2921000" y="5721350"/>
          <p14:tracePt t="220196" x="2908300" y="5708650"/>
          <p14:tracePt t="220203" x="2882900" y="5689600"/>
          <p14:tracePt t="220212" x="2857500" y="5676900"/>
          <p14:tracePt t="220222" x="2832100" y="5657850"/>
          <p14:tracePt t="220228" x="2794000" y="5638800"/>
          <p14:tracePt t="220233" x="2749550" y="5619750"/>
          <p14:tracePt t="220246" x="2698750" y="5600700"/>
          <p14:tracePt t="220256" x="2654300" y="5588000"/>
          <p14:tracePt t="220262" x="2603500" y="5575300"/>
          <p14:tracePt t="220273" x="2559050" y="5562600"/>
          <p14:tracePt t="220273" x="2520950" y="5549900"/>
          <p14:tracePt t="220279" x="2501900" y="5537200"/>
          <p14:tracePt t="220291" x="2489200" y="5530850"/>
          <p14:tracePt t="220296" x="2476500" y="5530850"/>
          <p14:tracePt t="220307" x="2470150" y="5524500"/>
          <p14:tracePt t="220314" x="2463800" y="5524500"/>
          <p14:tracePt t="220323" x="2451100" y="5518150"/>
          <p14:tracePt t="220329" x="2444750" y="5518150"/>
          <p14:tracePt t="220335" x="2432050" y="5511800"/>
          <p14:tracePt t="220348" x="2425700" y="5511800"/>
          <p14:tracePt t="220356" x="2419350" y="5511800"/>
          <p14:tracePt t="220362" x="2413000" y="5511800"/>
          <p14:tracePt t="220383" x="2406650" y="5511800"/>
          <p14:tracePt t="220383" x="2400300" y="5511800"/>
          <p14:tracePt t="220397" x="2393950" y="5511800"/>
          <p14:tracePt t="220451" x="2387600" y="5511800"/>
          <p14:tracePt t="220523" x="2393950" y="5511800"/>
          <p14:tracePt t="220532" x="2393950" y="5518150"/>
          <p14:tracePt t="220539" x="2400300" y="5518150"/>
          <p14:tracePt t="220553" x="2406650" y="5518150"/>
          <p14:tracePt t="220562" x="2413000" y="5518150"/>
          <p14:tracePt t="220569" x="2425700" y="5524500"/>
          <p14:tracePt t="220578" x="2444750" y="5524500"/>
          <p14:tracePt t="220586" x="2476500" y="5530850"/>
          <p14:tracePt t="220596" x="2489200" y="5530850"/>
          <p14:tracePt t="220603" x="2508250" y="5537200"/>
          <p14:tracePt t="220612" x="2520950" y="5537200"/>
          <p14:tracePt t="220621" x="2527300" y="5537200"/>
          <p14:tracePt t="220630" x="2533650" y="5543550"/>
          <p14:tracePt t="220655" x="2533650" y="5549900"/>
          <p14:tracePt t="220671" x="2533650" y="5556250"/>
          <p14:tracePt t="220687" x="2527300" y="5562600"/>
          <p14:tracePt t="220696" x="2520950" y="5562600"/>
          <p14:tracePt t="220705" x="2501900" y="5568950"/>
          <p14:tracePt t="220715" x="2489200" y="5568950"/>
          <p14:tracePt t="220722" x="2482850" y="5568950"/>
          <p14:tracePt t="220730" x="2476500" y="5575300"/>
          <p14:tracePt t="220773" x="2470150" y="5575300"/>
          <p14:tracePt t="220782" x="2470150" y="5581650"/>
          <p14:tracePt t="220821" x="2463800" y="5581650"/>
          <p14:tracePt t="220837" x="2457450" y="5581650"/>
          <p14:tracePt t="220853" x="2451100" y="5581650"/>
          <p14:tracePt t="220931" x="2451100" y="5588000"/>
          <p14:tracePt t="220963" x="2444750" y="5588000"/>
          <p14:tracePt t="220978" x="2444750" y="5594350"/>
          <p14:tracePt t="221017" x="2444750" y="5600700"/>
          <p14:tracePt t="221095" x="2444750" y="5607050"/>
          <p14:tracePt t="221103" x="2451100" y="5607050"/>
          <p14:tracePt t="221189" x="2451100" y="5613400"/>
          <p14:tracePt t="221214" x="2457450" y="5613400"/>
          <p14:tracePt t="221245" x="2457450" y="5619750"/>
          <p14:tracePt t="221275" x="2457450" y="5626100"/>
          <p14:tracePt t="221283" x="2451100" y="5626100"/>
          <p14:tracePt t="221299" x="2444750" y="5632450"/>
          <p14:tracePt t="221315" x="2444750" y="5638800"/>
          <p14:tracePt t="221323" x="2438400" y="5638800"/>
          <p14:tracePt t="221331" x="2432050" y="5645150"/>
          <p14:tracePt t="221347" x="2432050" y="5651500"/>
          <p14:tracePt t="221355" x="2425700" y="5651500"/>
          <p14:tracePt t="221699" x="2419350" y="5651500"/>
          <p14:tracePt t="221715" x="2413000" y="5645150"/>
          <p14:tracePt t="225171" x="2406650" y="5645150"/>
          <p14:tracePt t="225181" x="2400300" y="5645150"/>
          <p14:tracePt t="225189" x="2387600" y="5645150"/>
          <p14:tracePt t="225197" x="2374900" y="5645150"/>
          <p14:tracePt t="225212" x="2368550" y="5645150"/>
          <p14:tracePt t="225225" x="2368550" y="5651500"/>
          <p14:tracePt t="225237" x="2362200" y="5651500"/>
          <p14:tracePt t="225257" x="2355850" y="5657850"/>
          <p14:tracePt t="225273" x="2349500" y="5657850"/>
          <p14:tracePt t="225282" x="2343150" y="5664200"/>
          <p14:tracePt t="225290" x="2336800" y="5664200"/>
          <p14:tracePt t="225298" x="2330450" y="5670550"/>
          <p14:tracePt t="225306" x="2324100" y="5670550"/>
          <p14:tracePt t="225314" x="2317750" y="5676900"/>
          <p14:tracePt t="225322" x="2298700" y="5683250"/>
          <p14:tracePt t="225331" x="2292350" y="5683250"/>
          <p14:tracePt t="225737" x="2292350" y="5676900"/>
          <p14:tracePt t="225746" x="2298700" y="5676900"/>
          <p14:tracePt t="225755" x="2298700" y="5670550"/>
          <p14:tracePt t="225763" x="2305050" y="5670550"/>
          <p14:tracePt t="225771" x="2305050" y="5664200"/>
          <p14:tracePt t="225799" x="2305050" y="5657850"/>
          <p14:tracePt t="225831" x="2305050" y="5651500"/>
          <p14:tracePt t="225861" x="2298700" y="5651500"/>
          <p14:tracePt t="225869" x="2298700" y="5645150"/>
          <p14:tracePt t="225949" x="2298700" y="5638800"/>
          <p14:tracePt t="226003" x="2298700" y="5632450"/>
          <p14:tracePt t="226019" x="2298700" y="5638800"/>
          <p14:tracePt t="226035" x="2292350" y="5638800"/>
          <p14:tracePt t="226081" x="2292350" y="5632450"/>
          <p14:tracePt t="226387" x="2298700" y="5632450"/>
          <p14:tracePt t="226396" x="2298700" y="5626100"/>
          <p14:tracePt t="226443" x="2305050" y="5626100"/>
          <p14:tracePt t="226483" x="2311400" y="5626100"/>
          <p14:tracePt t="226537" x="2317750" y="5632450"/>
          <p14:tracePt t="237824" x="2330450" y="5632450"/>
          <p14:tracePt t="237835" x="2336800" y="5632450"/>
          <p14:tracePt t="237844" x="2343150" y="5632450"/>
          <p14:tracePt t="237853" x="2349500" y="5626100"/>
          <p14:tracePt t="237870" x="2355850" y="5626100"/>
          <p14:tracePt t="237878" x="2355850" y="5619750"/>
          <p14:tracePt t="237888" x="2362200" y="5619750"/>
          <p14:tracePt t="237888" x="2362200" y="5613400"/>
          <p14:tracePt t="237896" x="2362200" y="5607050"/>
          <p14:tracePt t="237904" x="2362200" y="5600700"/>
          <p14:tracePt t="237913" x="2362200" y="5588000"/>
          <p14:tracePt t="237922" x="2362200" y="5581650"/>
          <p14:tracePt t="237930" x="2355850" y="5575300"/>
          <p14:tracePt t="237938" x="2355850" y="5562600"/>
          <p14:tracePt t="237946" x="2349500" y="5556250"/>
          <p14:tracePt t="237954" x="2343150" y="5549900"/>
          <p14:tracePt t="237963" x="2324100" y="5543550"/>
          <p14:tracePt t="237970" x="2317750" y="5537200"/>
          <p14:tracePt t="237980" x="2286000" y="5530850"/>
          <p14:tracePt t="237989" x="2260600" y="5518150"/>
          <p14:tracePt t="238002" x="2228850" y="5511800"/>
          <p14:tracePt t="238002" x="2203450" y="5499100"/>
          <p14:tracePt t="238009" x="2165350" y="5499100"/>
          <p14:tracePt t="238020" x="2127250" y="5499100"/>
          <p14:tracePt t="238026" x="2101850" y="5486400"/>
          <p14:tracePt t="238037" x="2076450" y="5486400"/>
          <p14:tracePt t="238038" x="2044700" y="5480050"/>
          <p14:tracePt t="238046" x="2032000" y="5473700"/>
          <p14:tracePt t="238055" x="2000250" y="5467350"/>
          <p14:tracePt t="238063" x="1974850" y="5467350"/>
          <p14:tracePt t="238070" x="1936750" y="5461000"/>
          <p14:tracePt t="238079" x="1898650" y="5448300"/>
          <p14:tracePt t="238087" x="1860550" y="5441950"/>
          <p14:tracePt t="238095" x="1803400" y="5429250"/>
          <p14:tracePt t="238104" x="1758950" y="5422900"/>
          <p14:tracePt t="238110" x="1701800" y="5410200"/>
          <p14:tracePt t="238120" x="1657350" y="5397500"/>
          <p14:tracePt t="238130" x="1600200" y="5384800"/>
          <p14:tracePt t="238130" x="1543050" y="5365750"/>
          <p14:tracePt t="238140" x="1498600" y="5365750"/>
          <p14:tracePt t="238148" x="1460500" y="5359400"/>
          <p14:tracePt t="238157" x="1435100" y="5359400"/>
          <p14:tracePt t="238164" x="1403350" y="5353050"/>
          <p14:tracePt t="238170" x="1397000" y="5346700"/>
          <p14:tracePt t="238180" x="1377950" y="5346700"/>
          <p14:tracePt t="238188" x="1371600" y="5346700"/>
          <p14:tracePt t="238197" x="1365250" y="5340350"/>
          <p14:tracePt t="238206" x="1358900" y="5340350"/>
          <p14:tracePt t="238212" x="1346200" y="5340350"/>
          <p14:tracePt t="238225" x="1339850" y="5340350"/>
          <p14:tracePt t="238225" x="1333500" y="5340350"/>
          <p14:tracePt t="238233" x="1320800" y="5340350"/>
          <p14:tracePt t="238242" x="1301750" y="5340350"/>
          <p14:tracePt t="238248" x="1276350" y="5340350"/>
          <p14:tracePt t="238257" x="1250950" y="5340350"/>
          <p14:tracePt t="238264" x="1212850" y="5340350"/>
          <p14:tracePt t="238273" x="1168400" y="5340350"/>
          <p14:tracePt t="238281" x="1111250" y="5340350"/>
          <p14:tracePt t="238288" x="1041400" y="5340350"/>
          <p14:tracePt t="238297" x="977900" y="5340350"/>
          <p14:tracePt t="238305" x="901700" y="5340350"/>
          <p14:tracePt t="238313" x="825500" y="5340350"/>
          <p14:tracePt t="238322" x="742950" y="5340350"/>
          <p14:tracePt t="238330" x="666750" y="5340350"/>
          <p14:tracePt t="238338" x="603250" y="5340350"/>
          <p14:tracePt t="238346" x="546100" y="5340350"/>
          <p14:tracePt t="238354" x="495300" y="5346700"/>
          <p14:tracePt t="238362" x="450850" y="5346700"/>
          <p14:tracePt t="238380" x="406400" y="5359400"/>
          <p14:tracePt t="238380" x="368300" y="5365750"/>
          <p14:tracePt t="238386" x="330200" y="5372100"/>
          <p14:tracePt t="238398" x="304800" y="5372100"/>
          <p14:tracePt t="238398" x="285750" y="5378450"/>
          <p14:tracePt t="238408" x="260350" y="5378450"/>
          <p14:tracePt t="238415" x="241300" y="5384800"/>
          <p14:tracePt t="238425" x="222250" y="5384800"/>
          <p14:tracePt t="238430" x="203200" y="5397500"/>
          <p14:tracePt t="238442" x="184150" y="5397500"/>
          <p14:tracePt t="238446" x="177800" y="5403850"/>
          <p14:tracePt t="238455" x="152400" y="5422900"/>
          <p14:tracePt t="238473" x="146050" y="5435600"/>
          <p14:tracePt t="238481" x="139700" y="5454650"/>
          <p14:tracePt t="238491" x="133350" y="5473700"/>
          <p14:tracePt t="238503" x="133350" y="5486400"/>
          <p14:tracePt t="238511" x="120650" y="5505450"/>
          <p14:tracePt t="238511" x="114300" y="5518150"/>
          <p14:tracePt t="238521" x="101600" y="5530850"/>
          <p14:tracePt t="238529" x="95250" y="5549900"/>
          <p14:tracePt t="238539" x="82550" y="5562600"/>
          <p14:tracePt t="238540" x="76200" y="5568950"/>
          <p14:tracePt t="238548" x="76200" y="5575300"/>
          <p14:tracePt t="238555" x="76200" y="5581650"/>
          <p14:tracePt t="238563" x="76200" y="5588000"/>
          <p14:tracePt t="238571" x="88900" y="5594350"/>
          <p14:tracePt t="238580" x="95250" y="5607050"/>
          <p14:tracePt t="238588" x="107950" y="5619750"/>
          <p14:tracePt t="238596" x="127000" y="5619750"/>
          <p14:tracePt t="238607" x="146050" y="5638800"/>
          <p14:tracePt t="238613" x="165100" y="5645150"/>
          <p14:tracePt t="238625" x="184150" y="5651500"/>
          <p14:tracePt t="238626" x="203200" y="5657850"/>
          <p14:tracePt t="238636" x="209550" y="5657850"/>
          <p14:tracePt t="238643" x="234950" y="5670550"/>
          <p14:tracePt t="238652" x="254000" y="5676900"/>
          <p14:tracePt t="238659" x="292100" y="5689600"/>
          <p14:tracePt t="238670" x="336550" y="5695950"/>
          <p14:tracePt t="238675" x="393700" y="5708650"/>
          <p14:tracePt t="238689" x="450850" y="5715000"/>
          <p14:tracePt t="238690" x="514350" y="5721350"/>
          <p14:tracePt t="238699" x="603250" y="5721350"/>
          <p14:tracePt t="238704" x="698500" y="5721350"/>
          <p14:tracePt t="238714" x="787400" y="5721350"/>
          <p14:tracePt t="238721" x="882650" y="5721350"/>
          <p14:tracePt t="238729" x="977900" y="5727700"/>
          <p14:tracePt t="238739" x="1073150" y="5727700"/>
          <p14:tracePt t="238747" x="1168400" y="5727700"/>
          <p14:tracePt t="238754" x="1244600" y="5727700"/>
          <p14:tracePt t="238769" x="1320800" y="5727700"/>
          <p14:tracePt t="238770" x="1403350" y="5740400"/>
          <p14:tracePt t="238779" x="1479550" y="5746750"/>
          <p14:tracePt t="238786" x="1543050" y="5746750"/>
          <p14:tracePt t="238796" x="1606550" y="5746750"/>
          <p14:tracePt t="238805" x="1657350" y="5746750"/>
          <p14:tracePt t="238805" x="1701800" y="5746750"/>
          <p14:tracePt t="238813" x="1752600" y="5746750"/>
          <p14:tracePt t="238822" x="1784350" y="5746750"/>
          <p14:tracePt t="238829" x="1822450" y="5746750"/>
          <p14:tracePt t="238838" x="1841500" y="5746750"/>
          <p14:tracePt t="238846" x="1860550" y="5746750"/>
          <p14:tracePt t="238854" x="1866900" y="5746750"/>
          <p14:tracePt t="238862" x="1879600" y="5746750"/>
          <p14:tracePt t="238870" x="1885950" y="5746750"/>
          <p14:tracePt t="238877" x="1892300" y="5746750"/>
          <p14:tracePt t="238886" x="1905000" y="5746750"/>
          <p14:tracePt t="238894" x="1911350" y="5746750"/>
          <p14:tracePt t="238904" x="1917700" y="5746750"/>
          <p14:tracePt t="238923" x="1924050" y="5746750"/>
          <p14:tracePt t="239463" x="1924050" y="5753100"/>
          <p14:tracePt t="239479" x="1930400" y="5759450"/>
          <p14:tracePt t="239488" x="1936750" y="5765800"/>
          <p14:tracePt t="239497" x="1936750" y="5772150"/>
          <p14:tracePt t="239505" x="1949450" y="5784850"/>
          <p14:tracePt t="239513" x="1974850" y="5810250"/>
          <p14:tracePt t="239522" x="1993900" y="5829300"/>
          <p14:tracePt t="239529" x="2019300" y="5854700"/>
          <p14:tracePt t="239539" x="2051050" y="5886450"/>
          <p14:tracePt t="239549" x="2076450" y="5911850"/>
          <p14:tracePt t="239559" x="2114550" y="5943600"/>
          <p14:tracePt t="239563" x="2152650" y="5969000"/>
          <p14:tracePt t="239576" x="2197100" y="6000750"/>
          <p14:tracePt t="239576" x="2235200" y="6032500"/>
          <p14:tracePt t="239587" x="2286000" y="6064250"/>
          <p14:tracePt t="239594" x="2330450" y="6083300"/>
          <p14:tracePt t="239603" x="2374900" y="6102350"/>
          <p14:tracePt t="239612" x="2413000" y="6115050"/>
          <p14:tracePt t="239621" x="2438400" y="6127750"/>
          <p14:tracePt t="239630" x="2457450" y="6127750"/>
          <p14:tracePt t="239630" x="2476500" y="6134100"/>
          <p14:tracePt t="239643" x="2489200" y="6134100"/>
          <p14:tracePt t="239647" x="2495550" y="6134100"/>
          <p14:tracePt t="239664" x="2501900" y="6134100"/>
          <p14:tracePt t="239672" x="2508250" y="6134100"/>
          <p14:tracePt t="239681" x="2514600" y="6134100"/>
          <p14:tracePt t="239700" x="2520950" y="6134100"/>
          <p14:tracePt t="239712" x="2520950" y="6140450"/>
          <p14:tracePt t="239713" x="2527300" y="6140450"/>
          <p14:tracePt t="239736" x="2540000" y="6140450"/>
          <p14:tracePt t="239746" x="2552700" y="6146800"/>
          <p14:tracePt t="239757" x="2552700" y="6153150"/>
          <p14:tracePt t="239758" x="2559050" y="6153150"/>
          <p14:tracePt t="239765" x="2565400" y="6165850"/>
          <p14:tracePt t="239774" x="2565400" y="6172200"/>
          <p14:tracePt t="239781" x="2565400" y="6191250"/>
          <p14:tracePt t="239796" x="2571750" y="6197600"/>
          <p14:tracePt t="239804" x="2571750" y="6216650"/>
          <p14:tracePt t="239805" x="2565400" y="6235700"/>
          <p14:tracePt t="239814" x="2559050" y="6242050"/>
          <p14:tracePt t="239829" x="2552700" y="6254750"/>
          <p14:tracePt t="239829" x="2533650" y="6267450"/>
          <p14:tracePt t="239838" x="2508250" y="6286500"/>
          <p14:tracePt t="239847" x="2482850" y="6299200"/>
          <p14:tracePt t="239853" x="2451100" y="6311900"/>
          <p14:tracePt t="239868" x="2419350" y="6318250"/>
          <p14:tracePt t="239868" x="2381250" y="6330950"/>
          <p14:tracePt t="239879" x="2343150" y="6337300"/>
          <p14:tracePt t="239891" x="2324100" y="6343650"/>
          <p14:tracePt t="239892" x="2305050" y="6343650"/>
          <p14:tracePt t="239903" x="2298700" y="6343650"/>
          <p14:tracePt t="239904" x="2292350" y="6343650"/>
          <p14:tracePt t="239912" x="2279650" y="6337300"/>
          <p14:tracePt t="239922" x="2260600" y="6337300"/>
          <p14:tracePt t="239931" x="2235200" y="6330950"/>
          <p14:tracePt t="239937" x="2209800" y="6330950"/>
          <p14:tracePt t="239947" x="2171700" y="6324600"/>
          <p14:tracePt t="239956" x="2120900" y="6324600"/>
          <p14:tracePt t="239963" x="2076450" y="6311900"/>
          <p14:tracePt t="239972" x="2019300" y="6299200"/>
          <p14:tracePt t="239981" x="1943100" y="6286500"/>
          <p14:tracePt t="239988" x="1860550" y="6273800"/>
          <p14:tracePt t="240003" x="1765300" y="6248400"/>
          <p14:tracePt t="240004" x="1663700" y="6223000"/>
          <p14:tracePt t="240013" x="1549400" y="6197600"/>
          <p14:tracePt t="240021" x="1454150" y="6191250"/>
          <p14:tracePt t="240038" x="1314450" y="6184900"/>
          <p14:tracePt t="240048" x="1244600" y="6184900"/>
          <p14:tracePt t="240048" x="1212850" y="6191250"/>
          <p14:tracePt t="240057" x="1181100" y="6203950"/>
          <p14:tracePt t="240064" x="1174750" y="6203950"/>
          <p14:tracePt t="240072" x="1174750" y="6210300"/>
          <p14:tracePt t="240086" x="1187450" y="6223000"/>
          <p14:tracePt t="240095" x="1212850" y="6242050"/>
          <p14:tracePt t="240104" x="1263650" y="6267450"/>
          <p14:tracePt t="240111" x="1314450" y="6299200"/>
          <p14:tracePt t="240120" x="1397000" y="6337300"/>
          <p14:tracePt t="240130" x="1466850" y="6362700"/>
          <p14:tracePt t="240139" x="1543050" y="6381750"/>
          <p14:tracePt t="240144" x="1631950" y="6400800"/>
          <p14:tracePt t="240155" x="1720850" y="6419850"/>
          <p14:tracePt t="240163" x="1828800" y="6432550"/>
          <p14:tracePt t="240164" x="1924050" y="6445250"/>
          <p14:tracePt t="240172" x="2019300" y="6445250"/>
          <p14:tracePt t="240181" x="2120900" y="6445250"/>
          <p14:tracePt t="240190" x="2235200" y="6432550"/>
          <p14:tracePt t="240197" x="2336800" y="6426200"/>
          <p14:tracePt t="240204" x="2463800" y="6419850"/>
          <p14:tracePt t="240213" x="2584450" y="6400800"/>
          <p14:tracePt t="240224" x="2705100" y="6394450"/>
          <p14:tracePt t="240230" x="2813050" y="6375400"/>
          <p14:tracePt t="240241" x="2914650" y="6369050"/>
          <p14:tracePt t="240242" x="3009900" y="6362700"/>
          <p14:tracePt t="240254" x="3086100" y="6356350"/>
          <p14:tracePt t="240263" x="3168650" y="6356350"/>
          <p14:tracePt t="240270" x="3263900" y="6356350"/>
          <p14:tracePt t="240279" x="3346450" y="6356350"/>
          <p14:tracePt t="240280" x="3422650" y="6356350"/>
          <p14:tracePt t="240288" x="3467100" y="6350000"/>
          <p14:tracePt t="240296" x="3486150" y="6343650"/>
          <p14:tracePt t="240305" x="3492500" y="6337300"/>
          <p14:tracePt t="240313" x="3498850" y="6330950"/>
          <p14:tracePt t="240324" x="3498850" y="6311900"/>
          <p14:tracePt t="240331" x="3486150" y="6286500"/>
          <p14:tracePt t="240340" x="3467100" y="6261100"/>
          <p14:tracePt t="240346" x="3435350" y="6229350"/>
          <p14:tracePt t="240354" x="3378200" y="6191250"/>
          <p14:tracePt t="240363" x="3321050" y="6153150"/>
          <p14:tracePt t="240374" x="3244850" y="6115050"/>
          <p14:tracePt t="240387" x="3155950" y="6089650"/>
          <p14:tracePt t="240388" x="3079750" y="6057900"/>
          <p14:tracePt t="240398" x="2997200" y="6032500"/>
          <p14:tracePt t="240398" x="2914650" y="6026150"/>
          <p14:tracePt t="240406" x="2838450" y="6019800"/>
          <p14:tracePt t="240416" x="2762250" y="6019800"/>
          <p14:tracePt t="240423" x="2698750" y="6026150"/>
          <p14:tracePt t="240435" x="2628900" y="6038850"/>
          <p14:tracePt t="240443" x="2571750" y="6064250"/>
          <p14:tracePt t="240452" x="2520950" y="6083300"/>
          <p14:tracePt t="240459" x="2470150" y="6108700"/>
          <p14:tracePt t="240467" x="2419350" y="6140450"/>
          <p14:tracePt t="240475" x="2393950" y="6172200"/>
          <p14:tracePt t="240483" x="2387600" y="6178550"/>
          <p14:tracePt t="240492" x="2374900" y="6203950"/>
          <p14:tracePt t="240502" x="2368550" y="6223000"/>
          <p14:tracePt t="240510" x="2368550" y="6242050"/>
          <p14:tracePt t="240510" x="2374900" y="6261100"/>
          <p14:tracePt t="240519" x="2387600" y="6273800"/>
          <p14:tracePt t="240527" x="2413000" y="6292850"/>
          <p14:tracePt t="240536" x="2438400" y="6305550"/>
          <p14:tracePt t="240547" x="2470150" y="6324600"/>
          <p14:tracePt t="240548" x="2501900" y="6343650"/>
          <p14:tracePt t="240555" x="2540000" y="6350000"/>
          <p14:tracePt t="240564" x="2578100" y="6362700"/>
          <p14:tracePt t="240573" x="2647950" y="6369050"/>
          <p14:tracePt t="240581" x="2698750" y="6369050"/>
          <p14:tracePt t="240590" x="2736850" y="6369050"/>
          <p14:tracePt t="240597" x="2787650" y="6369050"/>
          <p14:tracePt t="240605" x="2819400" y="6362700"/>
          <p14:tracePt t="240614" x="2857500" y="6350000"/>
          <p14:tracePt t="240622" x="2876550" y="6337300"/>
          <p14:tracePt t="240630" x="2882900" y="6330950"/>
          <p14:tracePt t="240638" x="2889250" y="6324600"/>
          <p14:tracePt t="240656" x="2889250" y="6311900"/>
          <p14:tracePt t="240663" x="2889250" y="6305550"/>
          <p14:tracePt t="240672" x="2889250" y="6299200"/>
          <p14:tracePt t="240679" x="2882900" y="6280150"/>
          <p14:tracePt t="240689" x="2857500" y="6267450"/>
          <p14:tracePt t="240696" x="2825750" y="6242050"/>
          <p14:tracePt t="240706" x="2800350" y="6223000"/>
          <p14:tracePt t="240706" x="2774950" y="6210300"/>
          <p14:tracePt t="240714" x="2724150" y="6184900"/>
          <p14:tracePt t="240722" x="2660650" y="6172200"/>
          <p14:tracePt t="240730" x="2597150" y="6159500"/>
          <p14:tracePt t="240742" x="2527300" y="6146800"/>
          <p14:tracePt t="240747" x="2444750" y="6134100"/>
          <p14:tracePt t="240756" x="2368550" y="6127750"/>
          <p14:tracePt t="240763" x="2305050" y="6127750"/>
          <p14:tracePt t="240772" x="2247900" y="6140450"/>
          <p14:tracePt t="240780" x="2197100" y="6165850"/>
          <p14:tracePt t="240789" x="2152650" y="6184900"/>
          <p14:tracePt t="240798" x="2139950" y="6197600"/>
          <p14:tracePt t="240810" x="2127250" y="6216650"/>
          <p14:tracePt t="240811" x="2127250" y="6229350"/>
          <p14:tracePt t="240820" x="2146300" y="6254750"/>
          <p14:tracePt t="240828" x="2159000" y="6267450"/>
          <p14:tracePt t="240839" x="2197100" y="6292850"/>
          <p14:tracePt t="240847" x="2247900" y="6311900"/>
          <p14:tracePt t="240848" x="2324100" y="6343650"/>
          <p14:tracePt t="240856" x="2400300" y="6375400"/>
          <p14:tracePt t="240864" x="2482850" y="6400800"/>
          <p14:tracePt t="240872" x="2559050" y="6419850"/>
          <p14:tracePt t="240881" x="2635250" y="6445250"/>
          <p14:tracePt t="240887" x="2717800" y="6464300"/>
          <p14:tracePt t="240898" x="2781300" y="6489700"/>
          <p14:tracePt t="240904" x="2857500" y="6496050"/>
          <p14:tracePt t="240912" x="2933700" y="6508750"/>
          <p14:tracePt t="240921" x="2997200" y="6515100"/>
          <p14:tracePt t="240929" x="3067050" y="6534150"/>
          <p14:tracePt t="240943" x="3124200" y="6534150"/>
          <p14:tracePt t="240943" x="3187700" y="6534150"/>
          <p14:tracePt t="240950" x="3263900" y="6534150"/>
          <p14:tracePt t="240957" x="3340100" y="6534150"/>
          <p14:tracePt t="240965" x="3416300" y="6534150"/>
          <p14:tracePt t="240973" x="3479800" y="6534150"/>
          <p14:tracePt t="240980" x="3543300" y="6534150"/>
          <p14:tracePt t="240989" x="3632200" y="6534150"/>
          <p14:tracePt t="240997" x="3714750" y="6534150"/>
          <p14:tracePt t="241006" x="3810000" y="6534150"/>
          <p14:tracePt t="241013" x="3905250" y="6534150"/>
          <p14:tracePt t="241022" x="4019550" y="6534150"/>
          <p14:tracePt t="241029" x="4127500" y="6534150"/>
          <p14:tracePt t="241038" x="4254500" y="6540500"/>
          <p14:tracePt t="241048" x="4394200" y="6540500"/>
          <p14:tracePt t="241054" x="4533900" y="6540500"/>
          <p14:tracePt t="241063" x="4686300" y="6540500"/>
          <p14:tracePt t="241072" x="4838700" y="6540500"/>
          <p14:tracePt t="241081" x="5010150" y="6540500"/>
          <p14:tracePt t="241089" x="5168900" y="6540500"/>
          <p14:tracePt t="241090" x="5334000" y="6540500"/>
          <p14:tracePt t="241097" x="5473700" y="6540500"/>
          <p14:tracePt t="241106" x="5600700" y="6540500"/>
          <p14:tracePt t="241114" x="5727700" y="6540500"/>
          <p14:tracePt t="241123" x="5861050" y="6540500"/>
          <p14:tracePt t="241130" x="6007100" y="6534150"/>
          <p14:tracePt t="241138" x="6121400" y="6534150"/>
          <p14:tracePt t="241147" x="6229350" y="6534150"/>
          <p14:tracePt t="241156" x="6343650" y="6534150"/>
          <p14:tracePt t="241163" x="6457950" y="6521450"/>
          <p14:tracePt t="241173" x="6565900" y="6515100"/>
          <p14:tracePt t="241182" x="6673850" y="6502400"/>
          <p14:tracePt t="241188" x="6788150" y="6483350"/>
          <p14:tracePt t="241196" x="6896100" y="6470650"/>
          <p14:tracePt t="241207" x="6985000" y="6451600"/>
          <p14:tracePt t="241212" x="7073900" y="6438900"/>
          <p14:tracePt t="241221" x="7156450" y="6413500"/>
          <p14:tracePt t="241225" x="7232650" y="6407150"/>
          <p14:tracePt t="241235" x="7315200" y="6388100"/>
          <p14:tracePt t="241246" x="7385050" y="6381750"/>
          <p14:tracePt t="241247" x="7448550" y="6369050"/>
          <p14:tracePt t="241256" x="7512050" y="6356350"/>
          <p14:tracePt t="241264" x="7550150" y="6350000"/>
          <p14:tracePt t="241272" x="7588250" y="6330950"/>
          <p14:tracePt t="241281" x="7607300" y="6324600"/>
          <p14:tracePt t="241288" x="7645400" y="6311900"/>
          <p14:tracePt t="241298" x="7670800" y="6299200"/>
          <p14:tracePt t="241310" x="7702550" y="6292850"/>
          <p14:tracePt t="241316" x="7727950" y="6292850"/>
          <p14:tracePt t="241322" x="7753350" y="6286500"/>
          <p14:tracePt t="241332" x="7810500" y="6267450"/>
          <p14:tracePt t="241342" x="7848600" y="6261100"/>
          <p14:tracePt t="241353" x="7874000" y="6248400"/>
          <p14:tracePt t="241362" x="7899400" y="6235700"/>
          <p14:tracePt t="241374" x="7924800" y="6216650"/>
          <p14:tracePt t="241374" x="7937500" y="6203950"/>
          <p14:tracePt t="241386" x="7956550" y="6178550"/>
          <p14:tracePt t="241396" x="7975600" y="6165850"/>
          <p14:tracePt t="241397" x="7988300" y="6153150"/>
          <p14:tracePt t="241406" x="8001000" y="6140450"/>
          <p14:tracePt t="241414" x="8013700" y="6134100"/>
          <p14:tracePt t="241423" x="8020050" y="6127750"/>
          <p14:tracePt t="241431" x="8020050" y="6121400"/>
          <p14:tracePt t="241447" x="8020050" y="6115050"/>
          <p14:tracePt t="241463" x="8013700" y="6108700"/>
          <p14:tracePt t="241472" x="7994650" y="6089650"/>
          <p14:tracePt t="241480" x="7962900" y="6070600"/>
          <p14:tracePt t="241490" x="7924800" y="6051550"/>
          <p14:tracePt t="241490" x="7880350" y="6019800"/>
          <p14:tracePt t="241498" x="7823200" y="6000750"/>
          <p14:tracePt t="241509" x="7759700" y="5962650"/>
          <p14:tracePt t="241520" x="7708900" y="5949950"/>
          <p14:tracePt t="241528" x="7639050" y="5924550"/>
          <p14:tracePt t="241537" x="7562850" y="5905500"/>
          <p14:tracePt t="241546" x="7493000" y="5880100"/>
          <p14:tracePt t="241547" x="7404100" y="5867400"/>
          <p14:tracePt t="241556" x="7327900" y="5854700"/>
          <p14:tracePt t="241564" x="7245350" y="5842000"/>
          <p14:tracePt t="241572" x="7162800" y="5835650"/>
          <p14:tracePt t="241579" x="7067550" y="5835650"/>
          <p14:tracePt t="241592" x="6972300" y="5835650"/>
          <p14:tracePt t="241592" x="6877050" y="5835650"/>
          <p14:tracePt t="241601" x="6775450" y="5835650"/>
          <p14:tracePt t="241611" x="6661150" y="5835650"/>
          <p14:tracePt t="241618" x="6553200" y="5835650"/>
          <p14:tracePt t="241626" x="6464300" y="5835650"/>
          <p14:tracePt t="241630" x="6350000" y="5835650"/>
          <p14:tracePt t="241640" x="6242050" y="5835650"/>
          <p14:tracePt t="241647" x="6140450" y="5835650"/>
          <p14:tracePt t="241657" x="6026150" y="5835650"/>
          <p14:tracePt t="241664" x="5924550" y="5835650"/>
          <p14:tracePt t="241673" x="5810250" y="5835650"/>
          <p14:tracePt t="241681" x="5683250" y="5835650"/>
          <p14:tracePt t="241689" x="5556250" y="5835650"/>
          <p14:tracePt t="241697" x="5403850" y="5835650"/>
          <p14:tracePt t="241705" x="5238750" y="5835650"/>
          <p14:tracePt t="241713" x="5067300" y="5835650"/>
          <p14:tracePt t="241722" x="4921250" y="5835650"/>
          <p14:tracePt t="241730" x="4768850" y="5835650"/>
          <p14:tracePt t="241741" x="4635500" y="5835650"/>
          <p14:tracePt t="241741" x="4508500" y="5854700"/>
          <p14:tracePt t="241748" x="4381500" y="5854700"/>
          <p14:tracePt t="241756" x="4254500" y="5854700"/>
          <p14:tracePt t="241763" x="4140200" y="5854700"/>
          <p14:tracePt t="241773" x="4032250" y="5854700"/>
          <p14:tracePt t="241780" x="3917950" y="5854700"/>
          <p14:tracePt t="241789" x="3810000" y="5854700"/>
          <p14:tracePt t="241798" x="3708400" y="5854700"/>
          <p14:tracePt t="241806" x="3613150" y="5854700"/>
          <p14:tracePt t="241813" x="3536950" y="5854700"/>
          <p14:tracePt t="241822" x="3460750" y="5854700"/>
          <p14:tracePt t="241830" x="3397250" y="5854700"/>
          <p14:tracePt t="241838" x="3333750" y="5854700"/>
          <p14:tracePt t="241846" x="3257550" y="5854700"/>
          <p14:tracePt t="241856" x="3206750" y="5854700"/>
          <p14:tracePt t="241863" x="3143250" y="5854700"/>
          <p14:tracePt t="241873" x="3067050" y="5854700"/>
          <p14:tracePt t="241880" x="2990850" y="5854700"/>
          <p14:tracePt t="241889" x="2914650" y="5854700"/>
          <p14:tracePt t="241890" x="2844800" y="5854700"/>
          <p14:tracePt t="241899" x="2768600" y="5854700"/>
          <p14:tracePt t="241906" x="2698750" y="5854700"/>
          <p14:tracePt t="241914" x="2635250" y="5854700"/>
          <p14:tracePt t="241922" x="2559050" y="5854700"/>
          <p14:tracePt t="241930" x="2482850" y="5854700"/>
          <p14:tracePt t="241939" x="2419350" y="5854700"/>
          <p14:tracePt t="241947" x="2355850" y="5854700"/>
          <p14:tracePt t="241955" x="2266950" y="5854700"/>
          <p14:tracePt t="241964" x="2190750" y="5854700"/>
          <p14:tracePt t="241973" x="2127250" y="5854700"/>
          <p14:tracePt t="241981" x="2044700" y="5842000"/>
          <p14:tracePt t="241988" x="1974850" y="5842000"/>
          <p14:tracePt t="241996" x="1911350" y="5842000"/>
          <p14:tracePt t="242004" x="1847850" y="5842000"/>
          <p14:tracePt t="242013" x="1790700" y="5842000"/>
          <p14:tracePt t="242021" x="1733550" y="5842000"/>
          <p14:tracePt t="242030" x="1682750" y="5842000"/>
          <p14:tracePt t="242039" x="1638300" y="5842000"/>
          <p14:tracePt t="242046" x="1593850" y="5842000"/>
          <p14:tracePt t="242055" x="1543050" y="5842000"/>
          <p14:tracePt t="242056" x="1498600" y="5842000"/>
          <p14:tracePt t="242065" x="1460500" y="5842000"/>
          <p14:tracePt t="242073" x="1422400" y="5842000"/>
          <p14:tracePt t="242080" x="1397000" y="5842000"/>
          <p14:tracePt t="242089" x="1377950" y="5842000"/>
          <p14:tracePt t="242097" x="1358900" y="5848350"/>
          <p14:tracePt t="242106" x="1339850" y="5848350"/>
          <p14:tracePt t="242113" x="1327150" y="5854700"/>
          <p14:tracePt t="242123" x="1308100" y="5854700"/>
          <p14:tracePt t="242131" x="1276350" y="5854700"/>
          <p14:tracePt t="242138" x="1263650" y="5854700"/>
          <p14:tracePt t="242149" x="1193800" y="5854700"/>
          <p14:tracePt t="242155" x="1162050" y="5854700"/>
          <p14:tracePt t="242164" x="1123950" y="5854700"/>
          <p14:tracePt t="242173" x="1085850" y="5854700"/>
          <p14:tracePt t="242181" x="1047750" y="5854700"/>
          <p14:tracePt t="242189" x="1009650" y="5861050"/>
          <p14:tracePt t="242197" x="990600" y="5867400"/>
          <p14:tracePt t="242205" x="965200" y="5867400"/>
          <p14:tracePt t="242215" x="939800" y="5867400"/>
          <p14:tracePt t="242224" x="908050" y="5873750"/>
          <p14:tracePt t="242230" x="882650" y="5880100"/>
          <p14:tracePt t="242241" x="857250" y="5880100"/>
          <p14:tracePt t="242247" x="819150" y="5880100"/>
          <p14:tracePt t="242256" x="787400" y="5880100"/>
          <p14:tracePt t="242264" x="762000" y="5880100"/>
          <p14:tracePt t="242274" x="736600" y="5880100"/>
          <p14:tracePt t="242274" x="698500" y="5880100"/>
          <p14:tracePt t="242281" x="660400" y="5880100"/>
          <p14:tracePt t="242290" x="622300" y="5880100"/>
          <p14:tracePt t="242298" x="584200" y="5880100"/>
          <p14:tracePt t="242307" x="546100" y="5880100"/>
          <p14:tracePt t="242314" x="501650" y="5880100"/>
          <p14:tracePt t="242322" x="463550" y="5880100"/>
          <p14:tracePt t="242330" x="438150" y="5880100"/>
          <p14:tracePt t="242339" x="419100" y="5880100"/>
          <p14:tracePt t="242347" x="400050" y="5880100"/>
          <p14:tracePt t="242355" x="393700" y="5880100"/>
          <p14:tracePt t="242364" x="387350" y="5880100"/>
          <p14:tracePt t="242385" x="381000" y="5886450"/>
          <p14:tracePt t="242385" x="374650" y="5886450"/>
          <p14:tracePt t="242407" x="368300" y="5886450"/>
          <p14:tracePt t="242415" x="361950" y="5886450"/>
          <p14:tracePt t="242423" x="361950" y="5892800"/>
          <p14:tracePt t="242439" x="349250" y="5892800"/>
          <p14:tracePt t="242447" x="349250" y="5899150"/>
          <p14:tracePt t="242455" x="336550" y="5899150"/>
          <p14:tracePt t="242463" x="330200" y="5905500"/>
          <p14:tracePt t="242472" x="323850" y="5905500"/>
          <p14:tracePt t="242487" x="317500" y="5911850"/>
          <p14:tracePt t="242501" x="311150" y="5911850"/>
          <p14:tracePt t="242517" x="304800" y="5918200"/>
          <p14:tracePt t="242529" x="298450" y="5924550"/>
          <p14:tracePt t="242540" x="292100" y="5924550"/>
          <p14:tracePt t="242547" x="285750" y="5930900"/>
          <p14:tracePt t="242556" x="285750" y="5943600"/>
          <p14:tracePt t="242564" x="279400" y="5949950"/>
          <p14:tracePt t="242574" x="279400" y="5956300"/>
          <p14:tracePt t="242574" x="279400" y="5969000"/>
          <p14:tracePt t="242581" x="273050" y="5975350"/>
          <p14:tracePt t="242591" x="273050" y="5981700"/>
          <p14:tracePt t="242610" x="273050" y="5988050"/>
          <p14:tracePt t="242614" x="273050" y="5994400"/>
          <p14:tracePt t="242628" x="273050" y="6000750"/>
          <p14:tracePt t="242637" x="279400" y="6000750"/>
          <p14:tracePt t="242645" x="279400" y="6007100"/>
          <p14:tracePt t="242667" x="279400" y="6013450"/>
          <p14:tracePt t="242681" x="279400" y="6019800"/>
          <p14:tracePt t="242705" x="279400" y="6026150"/>
          <p14:tracePt t="242713" x="279400" y="6032500"/>
          <p14:tracePt t="242729" x="279400" y="6045200"/>
          <p14:tracePt t="242738" x="279400" y="6051550"/>
          <p14:tracePt t="242746" x="279400" y="6057900"/>
          <p14:tracePt t="242754" x="279400" y="6064250"/>
          <p14:tracePt t="242761" x="279400" y="6070600"/>
          <p14:tracePt t="242771" x="285750" y="6076950"/>
          <p14:tracePt t="242779" x="285750" y="6083300"/>
          <p14:tracePt t="242786" x="292100" y="6089650"/>
          <p14:tracePt t="242796" x="304800" y="6102350"/>
          <p14:tracePt t="242804" x="317500" y="6115050"/>
          <p14:tracePt t="242813" x="342900" y="6134100"/>
          <p14:tracePt t="242828" x="355600" y="6146800"/>
          <p14:tracePt t="242829" x="381000" y="6159500"/>
          <p14:tracePt t="242837" x="393700" y="6178550"/>
          <p14:tracePt t="242847" x="406400" y="6184900"/>
          <p14:tracePt t="242856" x="412750" y="6184900"/>
          <p14:tracePt t="242856" x="419100" y="6184900"/>
          <p14:tracePt t="242863" x="419100" y="6191250"/>
          <p14:tracePt t="242873" x="425450" y="6191250"/>
          <p14:tracePt t="242893" x="431800" y="6191250"/>
          <p14:tracePt t="242901" x="425450" y="6191250"/>
          <p14:tracePt t="243043" x="419100" y="6191250"/>
          <p14:tracePt t="243342" x="425450" y="6191250"/>
          <p14:tracePt t="243350" x="431800" y="6197600"/>
          <p14:tracePt t="243357" x="457200" y="6223000"/>
          <p14:tracePt t="243368" x="508000" y="6248400"/>
          <p14:tracePt t="243383" x="552450" y="6273800"/>
          <p14:tracePt t="243384" x="622300" y="6311900"/>
          <p14:tracePt t="243391" x="685800" y="6343650"/>
          <p14:tracePt t="243406" x="742950" y="6369050"/>
          <p14:tracePt t="243407" x="800100" y="6394450"/>
          <p14:tracePt t="243414" x="857250" y="6407150"/>
          <p14:tracePt t="243427" x="901700" y="6419850"/>
          <p14:tracePt t="243447" x="984250" y="6438900"/>
          <p14:tracePt t="243457" x="1073150" y="6451600"/>
          <p14:tracePt t="243465" x="1085850" y="6457950"/>
          <p14:tracePt t="243475" x="1117600" y="6457950"/>
          <p14:tracePt t="243484" x="1136650" y="6457950"/>
          <p14:tracePt t="243490" x="1143000" y="6457950"/>
          <p14:tracePt t="243502" x="1149350" y="6457950"/>
          <p14:tracePt t="243502" x="1162050" y="6464300"/>
          <p14:tracePt t="243510" x="1168400" y="6464300"/>
          <p14:tracePt t="243518" x="1174750" y="6464300"/>
          <p14:tracePt t="243528" x="1206500" y="6464300"/>
          <p14:tracePt t="243535" x="1225550" y="6470650"/>
          <p14:tracePt t="243544" x="1250950" y="6470650"/>
          <p14:tracePt t="243551" x="1289050" y="6470650"/>
          <p14:tracePt t="243559" x="1333500" y="6470650"/>
          <p14:tracePt t="243569" x="1377950" y="6470650"/>
          <p14:tracePt t="243581" x="1435100" y="6470650"/>
          <p14:tracePt t="243589" x="1504950" y="6470650"/>
          <p14:tracePt t="243589" x="1568450" y="6470650"/>
          <p14:tracePt t="243598" x="1644650" y="6470650"/>
          <p14:tracePt t="243605" x="1727200" y="6470650"/>
          <p14:tracePt t="243613" x="1797050" y="6470650"/>
          <p14:tracePt t="243622" x="1847850" y="6470650"/>
          <p14:tracePt t="243629" x="1885950" y="6470650"/>
          <p14:tracePt t="243640" x="1905000" y="6470650"/>
          <p14:tracePt t="243640" x="1924050" y="6470650"/>
          <p14:tracePt t="243648" x="1930400" y="6470650"/>
          <p14:tracePt t="243656" x="1936750" y="6470650"/>
          <p14:tracePt t="243672" x="1943100" y="6470650"/>
          <p14:tracePt t="243695" x="1949450" y="6470650"/>
          <p14:tracePt t="250540" x="1955800" y="6470650"/>
          <p14:tracePt t="250559" x="1962150" y="6470650"/>
          <p14:tracePt t="250564" x="1968500" y="6477000"/>
          <p14:tracePt t="250575" x="1981200" y="6477000"/>
          <p14:tracePt t="250627" x="1987550" y="6477000"/>
          <p14:tracePt t="250635" x="2025650" y="6470650"/>
          <p14:tracePt t="250644" x="2139950" y="6464300"/>
          <p14:tracePt t="250653" x="2355850" y="6426200"/>
          <p14:tracePt t="250660" x="2800350" y="6369050"/>
          <p14:tracePt t="250668" x="3448050" y="6261100"/>
          <p14:tracePt t="250677" x="4146550" y="6172200"/>
          <p14:tracePt t="250687" x="4718050" y="6013450"/>
          <p14:tracePt t="250695" x="5130800" y="5848350"/>
          <p14:tracePt t="250700" x="5416550" y="5676900"/>
          <p14:tracePt t="250709" x="5575300" y="5499100"/>
          <p14:tracePt t="250718" x="5683250" y="5283200"/>
          <p14:tracePt t="250726" x="5759450" y="5041900"/>
          <p14:tracePt t="250733" x="5803900" y="4711700"/>
          <p14:tracePt t="250743" x="5810250" y="4413250"/>
          <p14:tracePt t="250747" x="5810250" y="4159250"/>
          <p14:tracePt t="250758" x="5810250" y="3924300"/>
          <p14:tracePt t="250763" x="5829300" y="3714750"/>
          <p14:tracePt t="250775" x="5848350" y="3524250"/>
          <p14:tracePt t="250782" x="5873750" y="3359150"/>
          <p14:tracePt t="250793" x="5905500" y="3175000"/>
          <p14:tracePt t="250802" x="5930900" y="3016250"/>
          <p14:tracePt t="250803" x="5949950" y="2882900"/>
          <p14:tracePt t="250811" x="5956300" y="2749550"/>
          <p14:tracePt t="250823" x="5956300" y="2616200"/>
          <p14:tracePt t="250831" x="5956300" y="2482850"/>
          <p14:tracePt t="250832" x="5956300" y="2343150"/>
          <p14:tracePt t="250841" x="5956300" y="2190750"/>
          <p14:tracePt t="250849" x="5930900" y="2038350"/>
          <p14:tracePt t="250857" x="5905500" y="1898650"/>
          <p14:tracePt t="250865" x="5873750" y="1765300"/>
          <p14:tracePt t="250873" x="5842000" y="1663700"/>
          <p14:tracePt t="250881" x="5791200" y="1568450"/>
          <p14:tracePt t="250891" x="5746750" y="1485900"/>
          <p14:tracePt t="250899" x="5702300" y="1422400"/>
          <p14:tracePt t="250909" x="5638800" y="1358900"/>
          <p14:tracePt t="250919" x="5581650" y="1314450"/>
          <p14:tracePt t="250920" x="5492750" y="1276350"/>
          <p14:tracePt t="250926" x="5397500" y="1244600"/>
          <p14:tracePt t="250938" x="5302250" y="1219200"/>
          <p14:tracePt t="250948" x="5200650" y="1212850"/>
          <p14:tracePt t="250954" x="5105400" y="1200150"/>
          <p14:tracePt t="250965" x="4991100" y="1200150"/>
          <p14:tracePt t="250965" x="4870450" y="1200150"/>
          <p14:tracePt t="250972" x="4743450" y="1193800"/>
          <p14:tracePt t="250982" x="4635500" y="1193800"/>
          <p14:tracePt t="250989" x="4508500" y="1193800"/>
          <p14:tracePt t="250998" x="4387850" y="1181100"/>
          <p14:tracePt t="251006" x="4254500" y="1162050"/>
          <p14:tracePt t="251017" x="4102100" y="1136650"/>
          <p14:tracePt t="251025" x="3949700" y="1085850"/>
          <p14:tracePt t="251033" x="3790950" y="1035050"/>
          <p14:tracePt t="251043" x="3638550" y="984250"/>
          <p14:tracePt t="251048" x="3486150" y="933450"/>
          <p14:tracePt t="251061" x="3352800" y="908050"/>
          <p14:tracePt t="251062" x="3219450" y="882650"/>
          <p14:tracePt t="251068" x="3117850" y="876300"/>
          <p14:tracePt t="251078" x="3003550" y="876300"/>
          <p14:tracePt t="251089" x="2908300" y="882650"/>
          <p14:tracePt t="251098" x="2825750" y="908050"/>
          <p14:tracePt t="251098" x="2749550" y="946150"/>
          <p14:tracePt t="251109" x="2673350" y="990600"/>
          <p14:tracePt t="251114" x="2590800" y="1066800"/>
          <p14:tracePt t="251125" x="2520950" y="1143000"/>
          <p14:tracePt t="251132" x="2425700" y="1244600"/>
          <p14:tracePt t="251142" x="2324100" y="1358900"/>
          <p14:tracePt t="251150" x="2216150" y="1504950"/>
          <p14:tracePt t="251162" x="2114550" y="1651000"/>
          <p14:tracePt t="251168" x="2006600" y="1809750"/>
          <p14:tracePt t="251178" x="1924050" y="1962150"/>
          <p14:tracePt t="251186" x="1847850" y="2095500"/>
          <p14:tracePt t="251186" x="1790700" y="2228850"/>
          <p14:tracePt t="251194" x="1720850" y="2343150"/>
          <p14:tracePt t="251200" x="1676400" y="2451100"/>
          <p14:tracePt t="251210" x="1625600" y="2546350"/>
          <p14:tracePt t="251220" x="1581150" y="2622550"/>
          <p14:tracePt t="251228" x="1543050" y="2692400"/>
          <p14:tracePt t="251238" x="1498600" y="2755900"/>
          <p14:tracePt t="251248" x="1466850" y="2806700"/>
          <p14:tracePt t="251256" x="1435100" y="2857500"/>
          <p14:tracePt t="251266" x="1397000" y="2908300"/>
          <p14:tracePt t="251267" x="1365250" y="2946400"/>
          <p14:tracePt t="251274" x="1333500" y="2984500"/>
          <p14:tracePt t="251281" x="1301750" y="3028950"/>
          <p14:tracePt t="251293" x="1263650" y="3067050"/>
          <p14:tracePt t="251301" x="1231900" y="3105150"/>
          <p14:tracePt t="251310" x="1212850" y="3130550"/>
          <p14:tracePt t="251321" x="1174750" y="3162300"/>
          <p14:tracePt t="251321" x="1149350" y="3200400"/>
          <p14:tracePt t="251330" x="1130300" y="3225800"/>
          <p14:tracePt t="251338" x="1111250" y="3251200"/>
          <p14:tracePt t="251344" x="1079500" y="3289300"/>
          <p14:tracePt t="251355" x="1060450" y="3327400"/>
          <p14:tracePt t="251361" x="1028700" y="3378200"/>
          <p14:tracePt t="251372" x="1009650" y="3422650"/>
          <p14:tracePt t="251382" x="990600" y="3479800"/>
          <p14:tracePt t="251392" x="971550" y="3536950"/>
          <p14:tracePt t="251393" x="946150" y="3600450"/>
          <p14:tracePt t="251404" x="939800" y="3670300"/>
          <p14:tracePt t="251404" x="927100" y="3733800"/>
          <p14:tracePt t="251415" x="927100" y="3816350"/>
          <p14:tracePt t="251422" x="927100" y="3892550"/>
          <p14:tracePt t="251431" x="927100" y="3987800"/>
          <p14:tracePt t="251437" x="939800" y="4083050"/>
          <p14:tracePt t="251445" x="958850" y="4178300"/>
          <p14:tracePt t="251454" x="971550" y="4273550"/>
          <p14:tracePt t="251460" x="996950" y="4368800"/>
          <p14:tracePt t="251471" x="1016000" y="4438650"/>
          <p14:tracePt t="251479" x="1060450" y="4540250"/>
          <p14:tracePt t="251488" x="1092200" y="4629150"/>
          <p14:tracePt t="251497" x="1136650" y="4718050"/>
          <p14:tracePt t="251498" x="1187450" y="4806950"/>
          <p14:tracePt t="251508" x="1231900" y="4883150"/>
          <p14:tracePt t="251518" x="1276350" y="4965700"/>
          <p14:tracePt t="251528" x="1333500" y="5035550"/>
          <p14:tracePt t="251544" x="1397000" y="5105400"/>
          <p14:tracePt t="251545" x="1447800" y="5175250"/>
          <p14:tracePt t="251550" x="1511300" y="5238750"/>
          <p14:tracePt t="251559" x="1574800" y="5302250"/>
          <p14:tracePt t="251565" x="1631950" y="5365750"/>
          <p14:tracePt t="251578" x="1689100" y="5422900"/>
          <p14:tracePt t="251586" x="1739900" y="5473700"/>
          <p14:tracePt t="251587" x="1778000" y="5518150"/>
          <p14:tracePt t="251595" x="1828800" y="5568950"/>
          <p14:tracePt t="251603" x="1892300" y="5613400"/>
          <p14:tracePt t="251609" x="1943100" y="5664200"/>
          <p14:tracePt t="251621" x="2000250" y="5715000"/>
          <p14:tracePt t="251632" x="2070100" y="5759450"/>
          <p14:tracePt t="251633" x="2146300" y="5810250"/>
          <p14:tracePt t="251644" x="2222500" y="5854700"/>
          <p14:tracePt t="251651" x="2311400" y="5899150"/>
          <p14:tracePt t="251660" x="2400300" y="5949950"/>
          <p14:tracePt t="251670" x="2470150" y="5981700"/>
          <p14:tracePt t="251681" x="2540000" y="6007100"/>
          <p14:tracePt t="251682" x="2603500" y="6032500"/>
          <p14:tracePt t="251691" x="2673350" y="6051550"/>
          <p14:tracePt t="251698" x="2755900" y="6076950"/>
          <p14:tracePt t="251712" x="2838450" y="6096000"/>
          <p14:tracePt t="251713" x="2946400" y="6121400"/>
          <p14:tracePt t="251720" x="3073400" y="6146800"/>
          <p14:tracePt t="251729" x="3225800" y="6165850"/>
          <p14:tracePt t="251739" x="3378200" y="6172200"/>
          <p14:tracePt t="251748" x="3530600" y="6172200"/>
          <p14:tracePt t="251755" x="3683000" y="6172200"/>
          <p14:tracePt t="251762" x="3803650" y="6172200"/>
          <p14:tracePt t="251772" x="3937000" y="6165850"/>
          <p14:tracePt t="251781" x="4070350" y="6165850"/>
          <p14:tracePt t="251782" x="4191000" y="6165850"/>
          <p14:tracePt t="251789" x="4318000" y="6153150"/>
          <p14:tracePt t="251798" x="4457700" y="6140450"/>
          <p14:tracePt t="251806" x="4603750" y="6121400"/>
          <p14:tracePt t="251815" x="4724400" y="6089650"/>
          <p14:tracePt t="251824" x="4876800" y="6057900"/>
          <p14:tracePt t="251832" x="5029200" y="6007100"/>
          <p14:tracePt t="251842" x="5187950" y="5956300"/>
          <p14:tracePt t="251846" x="5334000" y="5892800"/>
          <p14:tracePt t="251857" x="5454650" y="5829300"/>
          <p14:tracePt t="251862" x="5562600" y="5759450"/>
          <p14:tracePt t="251872" x="5657850" y="5695950"/>
          <p14:tracePt t="251884" x="5746750" y="5626100"/>
          <p14:tracePt t="251894" x="5829300" y="5543550"/>
          <p14:tracePt t="251903" x="5892800" y="5467350"/>
          <p14:tracePt t="251904" x="5937250" y="5378450"/>
          <p14:tracePt t="251909" x="5981700" y="5302250"/>
          <p14:tracePt t="251919" x="6000750" y="5213350"/>
          <p14:tracePt t="251926" x="6019800" y="5124450"/>
          <p14:tracePt t="251945" x="6026150" y="5029200"/>
          <p14:tracePt t="251946" x="6026150" y="4914900"/>
          <p14:tracePt t="251946" x="6007100" y="4794250"/>
          <p14:tracePt t="251955" x="6000750" y="4667250"/>
          <p14:tracePt t="251964" x="5969000" y="4546600"/>
          <p14:tracePt t="251972" x="5924550" y="4419600"/>
          <p14:tracePt t="251983" x="5886450" y="4298950"/>
          <p14:tracePt t="251988" x="5829300" y="4159250"/>
          <p14:tracePt t="251998" x="5784850" y="4032250"/>
          <p14:tracePt t="252005" x="5734050" y="3898900"/>
          <p14:tracePt t="252014" x="5676900" y="3765550"/>
          <p14:tracePt t="252021" x="5626100" y="3632200"/>
          <p14:tracePt t="252031" x="5575300" y="3505200"/>
          <p14:tracePt t="252039" x="5511800" y="3390900"/>
          <p14:tracePt t="252046" x="5448300" y="3282950"/>
          <p14:tracePt t="252057" x="5378450" y="3168650"/>
          <p14:tracePt t="252063" x="5308600" y="3060700"/>
          <p14:tracePt t="252075" x="5213350" y="2952750"/>
          <p14:tracePt t="252076" x="5130800" y="2863850"/>
          <p14:tracePt t="252085" x="5054600" y="2794000"/>
          <p14:tracePt t="252092" x="4965700" y="2717800"/>
          <p14:tracePt t="252104" x="4870450" y="2667000"/>
          <p14:tracePt t="252104" x="4768850" y="2609850"/>
          <p14:tracePt t="252110" x="4673600" y="2559050"/>
          <p14:tracePt t="252118" x="4578350" y="2514600"/>
          <p14:tracePt t="252129" x="4483100" y="2463800"/>
          <p14:tracePt t="252137" x="4387850" y="2432050"/>
          <p14:tracePt t="252145" x="4292600" y="2393950"/>
          <p14:tracePt t="252155" x="4210050" y="2362200"/>
          <p14:tracePt t="252161" x="4114800" y="2324100"/>
          <p14:tracePt t="252173" x="4025900" y="2298700"/>
          <p14:tracePt t="252180" x="3930650" y="2273300"/>
          <p14:tracePt t="252189" x="3829050" y="2254250"/>
          <p14:tracePt t="252197" x="3727450" y="2228850"/>
          <p14:tracePt t="252205" x="3613150" y="2203450"/>
          <p14:tracePt t="252206" x="3511550" y="2184400"/>
          <p14:tracePt t="252214" x="3403600" y="2178050"/>
          <p14:tracePt t="252225" x="3302000" y="2171700"/>
          <p14:tracePt t="252229" x="3194050" y="2171700"/>
          <p14:tracePt t="252241" x="3092450" y="2171700"/>
          <p14:tracePt t="252248" x="2997200" y="2171700"/>
          <p14:tracePt t="252258" x="2901950" y="2171700"/>
          <p14:tracePt t="252263" x="2819400" y="2171700"/>
          <p14:tracePt t="252275" x="2736850" y="2171700"/>
          <p14:tracePt t="252280" x="2667000" y="2171700"/>
          <p14:tracePt t="252293" x="2603500" y="2178050"/>
          <p14:tracePt t="252293" x="2540000" y="2197100"/>
          <p14:tracePt t="252302" x="2489200" y="2222500"/>
          <p14:tracePt t="252311" x="2451100" y="2241550"/>
          <p14:tracePt t="252319" x="2406650" y="2273300"/>
          <p14:tracePt t="252328" x="2355850" y="2311400"/>
          <p14:tracePt t="252337" x="2305050" y="2349500"/>
          <p14:tracePt t="252338" x="2254250" y="2406650"/>
          <p14:tracePt t="252348" x="2203450" y="2457450"/>
          <p14:tracePt t="252355" x="2139950" y="2514600"/>
          <p14:tracePt t="252365" x="2070100" y="2578100"/>
          <p14:tracePt t="252377" x="2000250" y="2647950"/>
          <p14:tracePt t="252384" x="1924050" y="2730500"/>
          <p14:tracePt t="252395" x="1860550" y="2800350"/>
          <p14:tracePt t="252400" x="1816100" y="2870200"/>
          <p14:tracePt t="252410" x="1771650" y="2952750"/>
          <p14:tracePt t="252411" x="1727200" y="3035300"/>
          <p14:tracePt t="252421" x="1682750" y="3130550"/>
          <p14:tracePt t="252428" x="1663700" y="3219450"/>
          <p14:tracePt t="252439" x="1638300" y="3314700"/>
          <p14:tracePt t="252446" x="1619250" y="3409950"/>
          <p14:tracePt t="252454" x="1606550" y="3486150"/>
          <p14:tracePt t="252459" x="1600200" y="3568700"/>
          <p14:tracePt t="252471" x="1593850" y="3638550"/>
          <p14:tracePt t="252477" x="1581150" y="3702050"/>
          <p14:tracePt t="252484" x="1581150" y="3778250"/>
          <p14:tracePt t="252494" x="1581150" y="3854450"/>
          <p14:tracePt t="252504" x="1574800" y="3930650"/>
          <p14:tracePt t="252504" x="1568450" y="4013200"/>
          <p14:tracePt t="252514" x="1568450" y="4076700"/>
          <p14:tracePt t="252519" x="1574800" y="4152900"/>
          <p14:tracePt t="252529" x="1593850" y="4222750"/>
          <p14:tracePt t="252538" x="1612900" y="4286250"/>
          <p14:tracePt t="252545" x="1644650" y="4349750"/>
          <p14:tracePt t="252559" x="1676400" y="4419600"/>
          <p14:tracePt t="252559" x="1727200" y="4489450"/>
          <p14:tracePt t="252572" x="1771650" y="4552950"/>
          <p14:tracePt t="252581" x="1822450" y="4622800"/>
          <p14:tracePt t="252596" x="1885950" y="4679950"/>
          <p14:tracePt t="252597" x="1943100" y="4730750"/>
          <p14:tracePt t="252598" x="1993900" y="4781550"/>
          <p14:tracePt t="252609" x="2057400" y="4826000"/>
          <p14:tracePt t="252617" x="2120900" y="4870450"/>
          <p14:tracePt t="252632" x="2184400" y="4914900"/>
          <p14:tracePt t="252633" x="2241550" y="4953000"/>
          <p14:tracePt t="252648" x="2298700" y="4991100"/>
          <p14:tracePt t="252648" x="2355850" y="5029200"/>
          <p14:tracePt t="252657" x="2413000" y="5054600"/>
          <p14:tracePt t="252672" x="2470150" y="5080000"/>
          <p14:tracePt t="252673" x="2520950" y="5111750"/>
          <p14:tracePt t="252679" x="2546350" y="5124450"/>
          <p14:tracePt t="252692" x="2578100" y="5130800"/>
          <p14:tracePt t="252702" x="2603500" y="5143500"/>
          <p14:tracePt t="252703" x="2641600" y="5156200"/>
          <p14:tracePt t="252711" x="2679700" y="5168900"/>
          <p14:tracePt t="252718" x="2717800" y="5187950"/>
          <p14:tracePt t="252730" x="2838450" y="5232400"/>
          <p14:tracePt t="252740" x="2914650" y="5251450"/>
          <p14:tracePt t="252748" x="3003550" y="5276850"/>
          <p14:tracePt t="252756" x="3098800" y="5302250"/>
          <p14:tracePt t="252764" x="3213100" y="5321300"/>
          <p14:tracePt t="252772" x="3346450" y="5346700"/>
          <p14:tracePt t="252784" x="3479800" y="5365750"/>
          <p14:tracePt t="252794" x="3619500" y="5384800"/>
          <p14:tracePt t="252795" x="3765550" y="5391150"/>
          <p14:tracePt t="252804" x="3886200" y="5397500"/>
          <p14:tracePt t="252813" x="4019550" y="5397500"/>
          <p14:tracePt t="252821" x="4152900" y="5397500"/>
          <p14:tracePt t="252834" x="4267200" y="5397500"/>
          <p14:tracePt t="252835" x="4375150" y="5397500"/>
          <p14:tracePt t="252844" x="4483100" y="5391150"/>
          <p14:tracePt t="252852" x="4565650" y="5378450"/>
          <p14:tracePt t="252860" x="4635500" y="5365750"/>
          <p14:tracePt t="252868" x="4699000" y="5359400"/>
          <p14:tracePt t="252876" x="4724400" y="5353050"/>
          <p14:tracePt t="252884" x="4743450" y="5353050"/>
          <p14:tracePt t="252892" x="4749800" y="5346700"/>
          <p14:tracePt t="252913" x="4756150" y="5346700"/>
          <p14:tracePt t="252925" x="4756150" y="5340350"/>
          <p14:tracePt t="252959" x="4762500" y="5340350"/>
          <p14:tracePt t="252973" x="4768850" y="5340350"/>
          <p14:tracePt t="252983" x="4775200" y="5340350"/>
          <p14:tracePt t="252990" x="4775200" y="5334000"/>
          <p14:tracePt t="252999" x="4781550" y="5334000"/>
          <p14:tracePt t="253006" x="4781550" y="5327650"/>
          <p14:tracePt t="253016" x="4787900" y="5327650"/>
          <p14:tracePt t="253023" x="4794250" y="5308600"/>
          <p14:tracePt t="253032" x="4806950" y="5289550"/>
          <p14:tracePt t="253039" x="4819650" y="5251450"/>
          <p14:tracePt t="253048" x="4826000" y="5207000"/>
          <p14:tracePt t="253057" x="4832350" y="5130800"/>
          <p14:tracePt t="253065" x="4832350" y="5048250"/>
          <p14:tracePt t="253075" x="4813300" y="4953000"/>
          <p14:tracePt t="253083" x="4806950" y="4857750"/>
          <p14:tracePt t="253091" x="4781550" y="4762500"/>
          <p14:tracePt t="253096" x="4762500" y="4667250"/>
          <p14:tracePt t="253110" x="4743450" y="4603750"/>
          <p14:tracePt t="253120" x="4730750" y="4540250"/>
          <p14:tracePt t="253120" x="4724400" y="4489450"/>
          <p14:tracePt t="253126" x="4718050" y="4464050"/>
          <p14:tracePt t="253135" x="4705350" y="4432300"/>
          <p14:tracePt t="253144" x="4705350" y="4425950"/>
          <p14:tracePt t="253155" x="4699000" y="4419600"/>
          <p14:tracePt t="253162" x="4692650" y="4406900"/>
          <p14:tracePt t="253173" x="4679950" y="4400550"/>
          <p14:tracePt t="253181" x="4673600" y="4394200"/>
          <p14:tracePt t="253190" x="4667250" y="4394200"/>
          <p14:tracePt t="253194" x="4660900" y="4387850"/>
          <p14:tracePt t="253205" x="4654550" y="4387850"/>
          <p14:tracePt t="253212" x="4648200" y="4381500"/>
          <p14:tracePt t="253226" x="4641850" y="4375150"/>
          <p14:tracePt t="253239" x="4635500" y="4375150"/>
          <p14:tracePt t="255866" x="4654550" y="4375150"/>
          <p14:tracePt t="255873" x="4692650" y="4375150"/>
          <p14:tracePt t="255881" x="4730750" y="4375150"/>
          <p14:tracePt t="255888" x="4768850" y="4375150"/>
          <p14:tracePt t="255897" x="4794250" y="4375150"/>
          <p14:tracePt t="256019" x="4787900" y="4375150"/>
          <p14:tracePt t="256035" x="4775200" y="4375150"/>
          <p14:tracePt t="256045" x="4749800" y="4381500"/>
          <p14:tracePt t="256053" x="4730750" y="4387850"/>
          <p14:tracePt t="256062" x="4686300" y="4400550"/>
          <p14:tracePt t="256070" x="4635500" y="4406900"/>
          <p14:tracePt t="256079" x="4572000" y="4432300"/>
          <p14:tracePt t="256086" x="4495800" y="4451350"/>
          <p14:tracePt t="256097" x="4413250" y="4476750"/>
          <p14:tracePt t="256106" x="4305300" y="4514850"/>
          <p14:tracePt t="256111" x="4203700" y="4565650"/>
          <p14:tracePt t="256122" x="4089400" y="4629150"/>
          <p14:tracePt t="256128" x="3981450" y="4705350"/>
          <p14:tracePt t="256139" x="3879850" y="4787900"/>
          <p14:tracePt t="256145" x="3771900" y="4876800"/>
          <p14:tracePt t="256156" x="3676650" y="4959350"/>
          <p14:tracePt t="256156" x="3575050" y="5048250"/>
          <p14:tracePt t="256162" x="3486150" y="5124450"/>
          <p14:tracePt t="256172" x="3397250" y="5207000"/>
          <p14:tracePt t="256183" x="3308350" y="5276850"/>
          <p14:tracePt t="256194" x="3232150" y="5340350"/>
          <p14:tracePt t="256200" x="3168650" y="5410200"/>
          <p14:tracePt t="256210" x="3130550" y="5461000"/>
          <p14:tracePt t="256215" x="3117850" y="5518150"/>
          <p14:tracePt t="256228" x="3111500" y="5556250"/>
          <p14:tracePt t="256236" x="3117850" y="5594350"/>
          <p14:tracePt t="256237" x="3124200" y="5619750"/>
          <p14:tracePt t="256244" x="3136900" y="5645150"/>
          <p14:tracePt t="256251" x="3168650" y="5683250"/>
          <p14:tracePt t="256264" x="3206750" y="5727700"/>
          <p14:tracePt t="256264" x="3270250" y="5772150"/>
          <p14:tracePt t="256275" x="3321050" y="5816600"/>
          <p14:tracePt t="256279" x="3384550" y="5861050"/>
          <p14:tracePt t="256290" x="3448050" y="5905500"/>
          <p14:tracePt t="256297" x="3505200" y="5937250"/>
          <p14:tracePt t="256306" x="3543300" y="5956300"/>
          <p14:tracePt t="256314" x="3568700" y="5962650"/>
          <p14:tracePt t="256324" x="3575050" y="5962650"/>
          <p14:tracePt t="256330" x="3581400" y="5969000"/>
          <p14:tracePt t="256357" x="3575050" y="5962650"/>
          <p14:tracePt t="256374" x="3562350" y="5962650"/>
          <p14:tracePt t="256383" x="3536950" y="5962650"/>
          <p14:tracePt t="256393" x="3498850" y="5969000"/>
          <p14:tracePt t="256398" x="3454400" y="5988050"/>
          <p14:tracePt t="256408" x="3397250" y="6026150"/>
          <p14:tracePt t="256422" x="3282950" y="6134100"/>
          <p14:tracePt t="256431" x="3238500" y="6184900"/>
          <p14:tracePt t="256439" x="3206750" y="6235700"/>
          <p14:tracePt t="256447" x="3194050" y="6280150"/>
          <p14:tracePt t="256456" x="3187700" y="6318250"/>
          <p14:tracePt t="256464" x="3187700" y="6356350"/>
          <p14:tracePt t="256477" x="3232150" y="6432550"/>
          <p14:tracePt t="256486" x="3270250" y="6464300"/>
          <p14:tracePt t="256497" x="3321050" y="6489700"/>
          <p14:tracePt t="256504" x="3397250" y="6508750"/>
          <p14:tracePt t="256512" x="3460750" y="6534150"/>
          <p14:tracePt t="256523" x="3536950" y="6534150"/>
          <p14:tracePt t="256530" x="3619500" y="6534150"/>
          <p14:tracePt t="256543" x="3676650" y="6515100"/>
          <p14:tracePt t="256543" x="3733800" y="6496050"/>
          <p14:tracePt t="256552" x="3771900" y="6470650"/>
          <p14:tracePt t="256561" x="3803650" y="6445250"/>
          <p14:tracePt t="256566" x="3829050" y="6419850"/>
          <p14:tracePt t="256579" x="3835400" y="6407150"/>
          <p14:tracePt t="256580" x="3835400" y="6394450"/>
          <p14:tracePt t="256588" x="3835400" y="6388100"/>
          <p14:tracePt t="256597" x="3829050" y="6381750"/>
          <p14:tracePt t="256605" x="3810000" y="6375400"/>
          <p14:tracePt t="256614" x="3784600" y="6356350"/>
          <p14:tracePt t="256623" x="3746500" y="6343650"/>
          <p14:tracePt t="256629" x="3721100" y="6337300"/>
          <p14:tracePt t="256641" x="3676650" y="6324600"/>
          <p14:tracePt t="256646" x="3638550" y="6324600"/>
          <p14:tracePt t="256658" x="3619500" y="6324600"/>
          <p14:tracePt t="256658" x="3594100" y="6324600"/>
          <p14:tracePt t="256663" x="3581400" y="6324600"/>
          <p14:tracePt t="256673" x="3581400" y="6330950"/>
          <p14:tracePt t="256682" x="3575050" y="6330950"/>
          <p14:tracePt t="256695" x="3581400" y="6337300"/>
          <p14:tracePt t="256712" x="3587750" y="6343650"/>
          <p14:tracePt t="256720" x="3600450" y="6343650"/>
          <p14:tracePt t="256729" x="3606800" y="6350000"/>
          <p14:tracePt t="256737" x="3625850" y="6350000"/>
          <p14:tracePt t="256746" x="3632200" y="6350000"/>
          <p14:tracePt t="256754" x="3638550" y="6350000"/>
          <p14:tracePt t="256762" x="3651250" y="6343650"/>
          <p14:tracePt t="256907" x="3644900" y="63373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76B751-A9CB-95A7-E0F7-DADBE68690B9}"/>
              </a:ext>
            </a:extLst>
          </p:cNvPr>
          <p:cNvSpPr txBox="1"/>
          <p:nvPr/>
        </p:nvSpPr>
        <p:spPr>
          <a:xfrm>
            <a:off x="3809612" y="2905780"/>
            <a:ext cx="1524776" cy="523220"/>
          </a:xfrm>
          <a:prstGeom prst="rect">
            <a:avLst/>
          </a:prstGeom>
          <a:noFill/>
        </p:spPr>
        <p:txBody>
          <a:bodyPr wrap="none" rtlCol="0">
            <a:spAutoFit/>
          </a:bodyPr>
          <a:lstStyle/>
          <a:p>
            <a:r>
              <a:rPr lang="en-US" sz="2800" b="1" dirty="0">
                <a:latin typeface="Helvetica" pitchFamily="2" charset="0"/>
              </a:rPr>
              <a:t>Pre-test</a:t>
            </a:r>
          </a:p>
        </p:txBody>
      </p:sp>
    </p:spTree>
    <p:extLst>
      <p:ext uri="{BB962C8B-B14F-4D97-AF65-F5344CB8AC3E}">
        <p14:creationId xmlns:p14="http://schemas.microsoft.com/office/powerpoint/2010/main" val="2620425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03DE78-F004-175C-AD87-034429A0DCB8}"/>
              </a:ext>
            </a:extLst>
          </p:cNvPr>
          <p:cNvSpPr txBox="1"/>
          <p:nvPr/>
        </p:nvSpPr>
        <p:spPr>
          <a:xfrm>
            <a:off x="522514" y="2020077"/>
            <a:ext cx="8332237"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pitchFamily="2" charset="0"/>
              </a:rPr>
              <a:t>Massive amounts of data</a:t>
            </a:r>
          </a:p>
          <a:p>
            <a:pPr marL="285750" indent="-285750">
              <a:buFont typeface="Arial" panose="020B0604020202020204" pitchFamily="34" charset="0"/>
              <a:buChar char="•"/>
            </a:pPr>
            <a:r>
              <a:rPr lang="en-US" sz="2800" dirty="0">
                <a:latin typeface="Helvetica" pitchFamily="2" charset="0"/>
              </a:rPr>
              <a:t>Data that is scattered all over the place</a:t>
            </a:r>
          </a:p>
          <a:p>
            <a:pPr marL="285750" indent="-285750">
              <a:buFont typeface="Arial" panose="020B0604020202020204" pitchFamily="34" charset="0"/>
              <a:buChar char="•"/>
            </a:pPr>
            <a:r>
              <a:rPr lang="en-US" sz="2800" dirty="0">
                <a:latin typeface="Helvetica" pitchFamily="2" charset="0"/>
              </a:rPr>
              <a:t>Data with heavy computation processes </a:t>
            </a:r>
          </a:p>
          <a:p>
            <a:pPr marL="285750" indent="-285750">
              <a:buFont typeface="Arial" panose="020B0604020202020204" pitchFamily="34" charset="0"/>
              <a:buChar char="•"/>
            </a:pPr>
            <a:r>
              <a:rPr lang="en-US" sz="2800" dirty="0">
                <a:latin typeface="Helvetica" pitchFamily="2" charset="0"/>
              </a:rPr>
              <a:t>Data that you can not easily go into an excel file and change….</a:t>
            </a:r>
          </a:p>
          <a:p>
            <a:pPr marL="285750" indent="-285750">
              <a:buFont typeface="Arial" panose="020B0604020202020204" pitchFamily="34" charset="0"/>
              <a:buChar char="•"/>
            </a:pPr>
            <a:r>
              <a:rPr lang="en-US" sz="2800" dirty="0">
                <a:solidFill>
                  <a:srgbClr val="FF0000"/>
                </a:solidFill>
                <a:latin typeface="Helvetica" pitchFamily="2" charset="0"/>
              </a:rPr>
              <a:t>Always know where your data came from and what was done to it.</a:t>
            </a:r>
          </a:p>
          <a:p>
            <a:pPr marL="285750" indent="-285750">
              <a:buFont typeface="Arial" panose="020B0604020202020204" pitchFamily="34" charset="0"/>
              <a:buChar char="•"/>
            </a:pPr>
            <a:endParaRPr lang="en-US" sz="2800" dirty="0">
              <a:latin typeface="Helvetica" pitchFamily="2" charset="0"/>
            </a:endParaRPr>
          </a:p>
        </p:txBody>
      </p:sp>
      <p:sp>
        <p:nvSpPr>
          <p:cNvPr id="6" name="TextBox 5">
            <a:extLst>
              <a:ext uri="{FF2B5EF4-FFF2-40B4-BE49-F238E27FC236}">
                <a16:creationId xmlns:a16="http://schemas.microsoft.com/office/drawing/2014/main" id="{11240ACA-144A-B122-E5E9-33FABAB52CCD}"/>
              </a:ext>
            </a:extLst>
          </p:cNvPr>
          <p:cNvSpPr txBox="1"/>
          <p:nvPr/>
        </p:nvSpPr>
        <p:spPr>
          <a:xfrm>
            <a:off x="-963832" y="277198"/>
            <a:ext cx="8202120" cy="584775"/>
          </a:xfrm>
          <a:prstGeom prst="rect">
            <a:avLst/>
          </a:prstGeom>
          <a:noFill/>
        </p:spPr>
        <p:txBody>
          <a:bodyPr wrap="square">
            <a:spAutoFit/>
          </a:bodyPr>
          <a:lstStyle/>
          <a:p>
            <a:pPr algn="ctr"/>
            <a:r>
              <a:rPr lang="en-US" sz="3200" dirty="0">
                <a:latin typeface="Helvetica" pitchFamily="2" charset="0"/>
              </a:rPr>
              <a:t>Big Data!!! and data provenance </a:t>
            </a:r>
          </a:p>
        </p:txBody>
      </p:sp>
      <p:sp>
        <p:nvSpPr>
          <p:cNvPr id="2" name="TextBox 1">
            <a:extLst>
              <a:ext uri="{FF2B5EF4-FFF2-40B4-BE49-F238E27FC236}">
                <a16:creationId xmlns:a16="http://schemas.microsoft.com/office/drawing/2014/main" id="{F45DF706-143A-C99B-0050-65BD2C692628}"/>
              </a:ext>
            </a:extLst>
          </p:cNvPr>
          <p:cNvSpPr txBox="1"/>
          <p:nvPr/>
        </p:nvSpPr>
        <p:spPr>
          <a:xfrm>
            <a:off x="2544374" y="5780314"/>
            <a:ext cx="4693914" cy="584775"/>
          </a:xfrm>
          <a:prstGeom prst="rect">
            <a:avLst/>
          </a:prstGeom>
          <a:noFill/>
        </p:spPr>
        <p:txBody>
          <a:bodyPr wrap="none" rtlCol="0">
            <a:spAutoFit/>
          </a:bodyPr>
          <a:lstStyle/>
          <a:p>
            <a:r>
              <a:rPr lang="en-US" sz="3200" dirty="0">
                <a:latin typeface="Helvetica" pitchFamily="2" charset="0"/>
              </a:rPr>
              <a:t>Data Management Plans</a:t>
            </a:r>
          </a:p>
        </p:txBody>
      </p:sp>
    </p:spTree>
    <p:extLst>
      <p:ext uri="{BB962C8B-B14F-4D97-AF65-F5344CB8AC3E}">
        <p14:creationId xmlns:p14="http://schemas.microsoft.com/office/powerpoint/2010/main" val="404060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44D211-C1D5-1A38-F865-514AB716EAA7}"/>
              </a:ext>
            </a:extLst>
          </p:cNvPr>
          <p:cNvSpPr txBox="1"/>
          <p:nvPr/>
        </p:nvSpPr>
        <p:spPr>
          <a:xfrm>
            <a:off x="65314" y="149290"/>
            <a:ext cx="8369599" cy="461665"/>
          </a:xfrm>
          <a:prstGeom prst="rect">
            <a:avLst/>
          </a:prstGeom>
          <a:noFill/>
        </p:spPr>
        <p:txBody>
          <a:bodyPr wrap="none" rtlCol="0">
            <a:spAutoFit/>
          </a:bodyPr>
          <a:lstStyle/>
          <a:p>
            <a:r>
              <a:rPr lang="en-US" sz="2400" dirty="0">
                <a:latin typeface="Helvetica" pitchFamily="2" charset="0"/>
              </a:rPr>
              <a:t>Scientific professionalism &amp; responsible conduct in research</a:t>
            </a:r>
          </a:p>
        </p:txBody>
      </p:sp>
      <p:pic>
        <p:nvPicPr>
          <p:cNvPr id="6" name="Picture 5">
            <a:extLst>
              <a:ext uri="{FF2B5EF4-FFF2-40B4-BE49-F238E27FC236}">
                <a16:creationId xmlns:a16="http://schemas.microsoft.com/office/drawing/2014/main" id="{E966143A-8C8F-5747-FE35-F71054C1F841}"/>
              </a:ext>
            </a:extLst>
          </p:cNvPr>
          <p:cNvPicPr>
            <a:picLocks noChangeAspect="1"/>
          </p:cNvPicPr>
          <p:nvPr/>
        </p:nvPicPr>
        <p:blipFill>
          <a:blip r:embed="rId2"/>
          <a:stretch>
            <a:fillRect/>
          </a:stretch>
        </p:blipFill>
        <p:spPr>
          <a:xfrm>
            <a:off x="4653018" y="3535329"/>
            <a:ext cx="3976748" cy="3107879"/>
          </a:xfrm>
          <a:prstGeom prst="rect">
            <a:avLst/>
          </a:prstGeom>
        </p:spPr>
      </p:pic>
      <p:sp>
        <p:nvSpPr>
          <p:cNvPr id="7" name="TextBox 6">
            <a:extLst>
              <a:ext uri="{FF2B5EF4-FFF2-40B4-BE49-F238E27FC236}">
                <a16:creationId xmlns:a16="http://schemas.microsoft.com/office/drawing/2014/main" id="{E0ED79E6-44B1-43B8-CDB6-F4DE5536268D}"/>
              </a:ext>
            </a:extLst>
          </p:cNvPr>
          <p:cNvSpPr txBox="1"/>
          <p:nvPr/>
        </p:nvSpPr>
        <p:spPr>
          <a:xfrm>
            <a:off x="353721" y="1189294"/>
            <a:ext cx="3758277"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itchFamily="2" charset="0"/>
              </a:rPr>
              <a:t>Intellectual integrity &amp; honesty</a:t>
            </a:r>
          </a:p>
          <a:p>
            <a:pPr marL="285750" indent="-285750">
              <a:buFont typeface="Arial" panose="020B0604020202020204" pitchFamily="34" charset="0"/>
              <a:buChar char="•"/>
            </a:pPr>
            <a:r>
              <a:rPr lang="en-US" dirty="0">
                <a:latin typeface="Helvetica" pitchFamily="2" charset="0"/>
              </a:rPr>
              <a:t>Collegiality and openness</a:t>
            </a:r>
          </a:p>
          <a:p>
            <a:pPr marL="285750" indent="-285750">
              <a:buFont typeface="Arial" panose="020B0604020202020204" pitchFamily="34" charset="0"/>
              <a:buChar char="•"/>
            </a:pPr>
            <a:r>
              <a:rPr lang="en-US" dirty="0">
                <a:latin typeface="Helvetica" pitchFamily="2" charset="0"/>
              </a:rPr>
              <a:t>Public distrust of scientists &amp; science</a:t>
            </a:r>
          </a:p>
          <a:p>
            <a:pPr marL="285750" indent="-285750">
              <a:buFont typeface="Arial" panose="020B0604020202020204" pitchFamily="34" charset="0"/>
              <a:buChar char="•"/>
            </a:pPr>
            <a:endParaRPr lang="en-US" dirty="0">
              <a:latin typeface="Helvetica" pitchFamily="2" charset="0"/>
            </a:endParaRPr>
          </a:p>
        </p:txBody>
      </p:sp>
      <p:pic>
        <p:nvPicPr>
          <p:cNvPr id="1026" name="Picture 2" descr="Mad scientist - Wikipedia">
            <a:extLst>
              <a:ext uri="{FF2B5EF4-FFF2-40B4-BE49-F238E27FC236}">
                <a16:creationId xmlns:a16="http://schemas.microsoft.com/office/drawing/2014/main" id="{28CA68E8-5808-9B98-23DD-A40CE712F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82" y="2851288"/>
            <a:ext cx="3215302" cy="30091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7CD16A-79C5-BA44-CEBC-4D4E3E5F8C7F}"/>
              </a:ext>
            </a:extLst>
          </p:cNvPr>
          <p:cNvSpPr txBox="1"/>
          <p:nvPr/>
        </p:nvSpPr>
        <p:spPr>
          <a:xfrm>
            <a:off x="758582" y="5860410"/>
            <a:ext cx="4585996" cy="184666"/>
          </a:xfrm>
          <a:prstGeom prst="rect">
            <a:avLst/>
          </a:prstGeom>
          <a:noFill/>
        </p:spPr>
        <p:txBody>
          <a:bodyPr wrap="square">
            <a:spAutoFit/>
          </a:bodyPr>
          <a:lstStyle/>
          <a:p>
            <a:r>
              <a:rPr lang="en-US" sz="600" dirty="0"/>
              <a:t>https://</a:t>
            </a:r>
            <a:r>
              <a:rPr lang="en-US" sz="600" dirty="0" err="1"/>
              <a:t>en.wikipedia.org</a:t>
            </a:r>
            <a:r>
              <a:rPr lang="en-US" sz="600" dirty="0"/>
              <a:t>/wiki/</a:t>
            </a:r>
            <a:r>
              <a:rPr lang="en-US" sz="600" dirty="0" err="1"/>
              <a:t>Mad_scientist</a:t>
            </a:r>
            <a:endParaRPr lang="en-US" sz="600" dirty="0"/>
          </a:p>
        </p:txBody>
      </p:sp>
      <p:pic>
        <p:nvPicPr>
          <p:cNvPr id="11" name="Picture 10">
            <a:extLst>
              <a:ext uri="{FF2B5EF4-FFF2-40B4-BE49-F238E27FC236}">
                <a16:creationId xmlns:a16="http://schemas.microsoft.com/office/drawing/2014/main" id="{A92DEE46-4326-9F90-949E-62DEFB484034}"/>
              </a:ext>
            </a:extLst>
          </p:cNvPr>
          <p:cNvPicPr>
            <a:picLocks noChangeAspect="1"/>
          </p:cNvPicPr>
          <p:nvPr/>
        </p:nvPicPr>
        <p:blipFill>
          <a:blip r:embed="rId4"/>
          <a:stretch>
            <a:fillRect/>
          </a:stretch>
        </p:blipFill>
        <p:spPr>
          <a:xfrm>
            <a:off x="4111998" y="806285"/>
            <a:ext cx="4772608" cy="2243346"/>
          </a:xfrm>
          <a:prstGeom prst="rect">
            <a:avLst/>
          </a:prstGeom>
        </p:spPr>
      </p:pic>
    </p:spTree>
    <p:extLst>
      <p:ext uri="{BB962C8B-B14F-4D97-AF65-F5344CB8AC3E}">
        <p14:creationId xmlns:p14="http://schemas.microsoft.com/office/powerpoint/2010/main" val="1615577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4842AC-C5F8-D27A-3192-9BDE00188351}"/>
              </a:ext>
            </a:extLst>
          </p:cNvPr>
          <p:cNvSpPr txBox="1"/>
          <p:nvPr/>
        </p:nvSpPr>
        <p:spPr>
          <a:xfrm>
            <a:off x="65314" y="130629"/>
            <a:ext cx="9078686" cy="1323439"/>
          </a:xfrm>
          <a:prstGeom prst="rect">
            <a:avLst/>
          </a:prstGeom>
          <a:noFill/>
        </p:spPr>
        <p:txBody>
          <a:bodyPr wrap="square" rtlCol="0">
            <a:spAutoFit/>
          </a:bodyPr>
          <a:lstStyle/>
          <a:p>
            <a:r>
              <a:rPr lang="en-US" sz="4000" dirty="0">
                <a:latin typeface="Helvetica" pitchFamily="2" charset="0"/>
              </a:rPr>
              <a:t>Organizing yourself for your future self &amp; others</a:t>
            </a:r>
          </a:p>
        </p:txBody>
      </p:sp>
      <p:sp>
        <p:nvSpPr>
          <p:cNvPr id="5" name="TextBox 4">
            <a:extLst>
              <a:ext uri="{FF2B5EF4-FFF2-40B4-BE49-F238E27FC236}">
                <a16:creationId xmlns:a16="http://schemas.microsoft.com/office/drawing/2014/main" id="{7E1F557B-9135-DEDF-43CA-32489CDBF3DD}"/>
              </a:ext>
            </a:extLst>
          </p:cNvPr>
          <p:cNvSpPr txBox="1"/>
          <p:nvPr/>
        </p:nvSpPr>
        <p:spPr>
          <a:xfrm>
            <a:off x="488972" y="1877972"/>
            <a:ext cx="3429885"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t>Naming files </a:t>
            </a:r>
          </a:p>
          <a:p>
            <a:pPr marL="285750" indent="-285750">
              <a:buFont typeface="Arial" panose="020B0604020202020204" pitchFamily="34" charset="0"/>
              <a:buChar char="•"/>
            </a:pPr>
            <a:r>
              <a:rPr lang="en-US" sz="3600" dirty="0"/>
              <a:t>Naming variables </a:t>
            </a:r>
          </a:p>
          <a:p>
            <a:pPr marL="285750" indent="-285750">
              <a:buFont typeface="Arial" panose="020B0604020202020204" pitchFamily="34" charset="0"/>
              <a:buChar char="•"/>
            </a:pPr>
            <a:r>
              <a:rPr lang="en-US" sz="3600" dirty="0"/>
              <a:t>README files </a:t>
            </a:r>
          </a:p>
          <a:p>
            <a:pPr marL="285750" indent="-285750">
              <a:buFont typeface="Arial" panose="020B0604020202020204" pitchFamily="34" charset="0"/>
              <a:buChar char="•"/>
            </a:pPr>
            <a:r>
              <a:rPr lang="en-US" sz="3600" dirty="0"/>
              <a:t>Organizing files into file trees </a:t>
            </a:r>
          </a:p>
          <a:p>
            <a:pPr marL="285750" indent="-285750">
              <a:buFont typeface="Arial" panose="020B0604020202020204" pitchFamily="34" charset="0"/>
              <a:buChar char="•"/>
            </a:pPr>
            <a:endParaRPr lang="en-US" sz="3600" dirty="0"/>
          </a:p>
        </p:txBody>
      </p:sp>
      <p:pic>
        <p:nvPicPr>
          <p:cNvPr id="1026" name="Picture 2" descr="Robxcube Ted And Marshall GIF - Robxcube Ted And Marshall How I Met Your  Mother - Discover &amp; Share GIFs">
            <a:extLst>
              <a:ext uri="{FF2B5EF4-FFF2-40B4-BE49-F238E27FC236}">
                <a16:creationId xmlns:a16="http://schemas.microsoft.com/office/drawing/2014/main" id="{C0D331D5-46AC-3C21-FAA9-E12157F2EC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52" r="21016"/>
          <a:stretch/>
        </p:blipFill>
        <p:spPr bwMode="auto">
          <a:xfrm>
            <a:off x="4343400" y="1584057"/>
            <a:ext cx="4406615" cy="3970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64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510CD1-9E5C-D202-A0C6-C465135DD97E}"/>
              </a:ext>
            </a:extLst>
          </p:cNvPr>
          <p:cNvSpPr txBox="1"/>
          <p:nvPr/>
        </p:nvSpPr>
        <p:spPr>
          <a:xfrm>
            <a:off x="65314" y="149290"/>
            <a:ext cx="8678530" cy="461665"/>
          </a:xfrm>
          <a:prstGeom prst="rect">
            <a:avLst/>
          </a:prstGeom>
          <a:noFill/>
        </p:spPr>
        <p:txBody>
          <a:bodyPr wrap="none" rtlCol="0">
            <a:spAutoFit/>
          </a:bodyPr>
          <a:lstStyle/>
          <a:p>
            <a:r>
              <a:rPr lang="en-US" sz="2400" dirty="0">
                <a:latin typeface="Helvetica" pitchFamily="2" charset="0"/>
              </a:rPr>
              <a:t>Tools for replication and accessibility &amp; reproducible workflows</a:t>
            </a:r>
          </a:p>
        </p:txBody>
      </p:sp>
      <p:pic>
        <p:nvPicPr>
          <p:cNvPr id="3074" name="Picture 2" descr="GitHub Logos and Usage · GitHub">
            <a:extLst>
              <a:ext uri="{FF2B5EF4-FFF2-40B4-BE49-F238E27FC236}">
                <a16:creationId xmlns:a16="http://schemas.microsoft.com/office/drawing/2014/main" id="{598A8008-47C1-B550-D463-7E367A899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16" y="1296955"/>
            <a:ext cx="3261049" cy="32610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5391AB-DFB9-FCEE-2956-FD94E34F6FE3}"/>
              </a:ext>
            </a:extLst>
          </p:cNvPr>
          <p:cNvSpPr txBox="1"/>
          <p:nvPr/>
        </p:nvSpPr>
        <p:spPr>
          <a:xfrm>
            <a:off x="1853818" y="4277713"/>
            <a:ext cx="813043" cy="369332"/>
          </a:xfrm>
          <a:prstGeom prst="rect">
            <a:avLst/>
          </a:prstGeom>
          <a:noFill/>
        </p:spPr>
        <p:txBody>
          <a:bodyPr wrap="none" rtlCol="0">
            <a:spAutoFit/>
          </a:bodyPr>
          <a:lstStyle/>
          <a:p>
            <a:r>
              <a:rPr lang="en-US" dirty="0" err="1">
                <a:latin typeface="Helvetica" pitchFamily="2" charset="0"/>
              </a:rPr>
              <a:t>github</a:t>
            </a:r>
            <a:endParaRPr lang="en-US" dirty="0">
              <a:latin typeface="Helvetica" pitchFamily="2" charset="0"/>
            </a:endParaRPr>
          </a:p>
        </p:txBody>
      </p:sp>
      <p:pic>
        <p:nvPicPr>
          <p:cNvPr id="3076" name="Picture 4" descr="RStudio - RStudio">
            <a:extLst>
              <a:ext uri="{FF2B5EF4-FFF2-40B4-BE49-F238E27FC236}">
                <a16:creationId xmlns:a16="http://schemas.microsoft.com/office/drawing/2014/main" id="{1E788092-768E-B1C4-0C11-74280DA05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563" y="1571442"/>
            <a:ext cx="3136252" cy="31362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FD20A2-0E1E-2513-5F6E-4B085E072712}"/>
              </a:ext>
            </a:extLst>
          </p:cNvPr>
          <p:cNvSpPr txBox="1"/>
          <p:nvPr/>
        </p:nvSpPr>
        <p:spPr>
          <a:xfrm>
            <a:off x="5197936" y="4824893"/>
            <a:ext cx="3407679" cy="923330"/>
          </a:xfrm>
          <a:prstGeom prst="rect">
            <a:avLst/>
          </a:prstGeom>
          <a:noFill/>
        </p:spPr>
        <p:txBody>
          <a:bodyPr wrap="square" rtlCol="0">
            <a:spAutoFit/>
          </a:bodyPr>
          <a:lstStyle/>
          <a:p>
            <a:r>
              <a:rPr lang="en-US" dirty="0"/>
              <a:t>Deep dive into basic R syntax, </a:t>
            </a:r>
          </a:p>
          <a:p>
            <a:r>
              <a:rPr lang="en-US" dirty="0" err="1"/>
              <a:t>ggplot</a:t>
            </a:r>
            <a:r>
              <a:rPr lang="en-US" dirty="0"/>
              <a:t>, R markdown, other advanced topics</a:t>
            </a:r>
          </a:p>
        </p:txBody>
      </p:sp>
      <p:cxnSp>
        <p:nvCxnSpPr>
          <p:cNvPr id="3" name="Straight Arrow Connector 2">
            <a:extLst>
              <a:ext uri="{FF2B5EF4-FFF2-40B4-BE49-F238E27FC236}">
                <a16:creationId xmlns:a16="http://schemas.microsoft.com/office/drawing/2014/main" id="{4B3974CF-4389-4092-D401-2A592771599B}"/>
              </a:ext>
            </a:extLst>
          </p:cNvPr>
          <p:cNvCxnSpPr/>
          <p:nvPr/>
        </p:nvCxnSpPr>
        <p:spPr>
          <a:xfrm>
            <a:off x="4025069" y="3264493"/>
            <a:ext cx="5469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62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8A813-FBF4-FEF6-8D79-0970A9769AF1}"/>
              </a:ext>
            </a:extLst>
          </p:cNvPr>
          <p:cNvSpPr txBox="1"/>
          <p:nvPr/>
        </p:nvSpPr>
        <p:spPr>
          <a:xfrm>
            <a:off x="65314" y="149290"/>
            <a:ext cx="6971780" cy="584775"/>
          </a:xfrm>
          <a:prstGeom prst="rect">
            <a:avLst/>
          </a:prstGeom>
          <a:noFill/>
        </p:spPr>
        <p:txBody>
          <a:bodyPr wrap="none" rtlCol="0">
            <a:spAutoFit/>
          </a:bodyPr>
          <a:lstStyle/>
          <a:p>
            <a:r>
              <a:rPr lang="en-US" sz="3200" dirty="0">
                <a:latin typeface="Helvetica" pitchFamily="2" charset="0"/>
              </a:rPr>
              <a:t>FAIR Data management and analysis</a:t>
            </a:r>
          </a:p>
        </p:txBody>
      </p:sp>
      <p:sp>
        <p:nvSpPr>
          <p:cNvPr id="5" name="TextBox 4">
            <a:extLst>
              <a:ext uri="{FF2B5EF4-FFF2-40B4-BE49-F238E27FC236}">
                <a16:creationId xmlns:a16="http://schemas.microsoft.com/office/drawing/2014/main" id="{1A999761-04EC-3BD7-AE3B-FBA39AFAF426}"/>
              </a:ext>
            </a:extLst>
          </p:cNvPr>
          <p:cNvSpPr txBox="1"/>
          <p:nvPr/>
        </p:nvSpPr>
        <p:spPr>
          <a:xfrm>
            <a:off x="2708409" y="2545492"/>
            <a:ext cx="3058851" cy="2062103"/>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rgbClr val="FF0000"/>
                </a:solidFill>
                <a:latin typeface="Helvetica" pitchFamily="2" charset="0"/>
              </a:rPr>
              <a:t>F</a:t>
            </a:r>
            <a:r>
              <a:rPr lang="en-US" sz="3200" dirty="0">
                <a:latin typeface="Helvetica" pitchFamily="2" charset="0"/>
              </a:rPr>
              <a:t>indable </a:t>
            </a:r>
          </a:p>
          <a:p>
            <a:pPr marL="457200" indent="-457200">
              <a:buFont typeface="Arial" panose="020B0604020202020204" pitchFamily="34" charset="0"/>
              <a:buChar char="•"/>
            </a:pPr>
            <a:r>
              <a:rPr lang="en-US" sz="3200" dirty="0">
                <a:solidFill>
                  <a:srgbClr val="FF0000"/>
                </a:solidFill>
                <a:latin typeface="Helvetica" pitchFamily="2" charset="0"/>
              </a:rPr>
              <a:t>A</a:t>
            </a:r>
            <a:r>
              <a:rPr lang="en-US" sz="3200" dirty="0">
                <a:latin typeface="Helvetica" pitchFamily="2" charset="0"/>
              </a:rPr>
              <a:t>ccessible </a:t>
            </a:r>
          </a:p>
          <a:p>
            <a:pPr marL="457200" indent="-457200">
              <a:buFont typeface="Arial" panose="020B0604020202020204" pitchFamily="34" charset="0"/>
              <a:buChar char="•"/>
            </a:pPr>
            <a:r>
              <a:rPr lang="en-US" sz="3200" dirty="0">
                <a:solidFill>
                  <a:srgbClr val="FF0000"/>
                </a:solidFill>
                <a:latin typeface="Helvetica" pitchFamily="2" charset="0"/>
              </a:rPr>
              <a:t>I</a:t>
            </a:r>
            <a:r>
              <a:rPr lang="en-US" sz="3200" dirty="0">
                <a:latin typeface="Helvetica" pitchFamily="2" charset="0"/>
              </a:rPr>
              <a:t>nterpretable </a:t>
            </a:r>
          </a:p>
          <a:p>
            <a:pPr marL="457200" indent="-457200">
              <a:buFont typeface="Arial" panose="020B0604020202020204" pitchFamily="34" charset="0"/>
              <a:buChar char="•"/>
            </a:pPr>
            <a:r>
              <a:rPr lang="en-US" sz="3200" dirty="0">
                <a:solidFill>
                  <a:srgbClr val="FF0000"/>
                </a:solidFill>
                <a:latin typeface="Helvetica" pitchFamily="2" charset="0"/>
              </a:rPr>
              <a:t>R</a:t>
            </a:r>
            <a:r>
              <a:rPr lang="en-US" sz="3200" dirty="0">
                <a:latin typeface="Helvetica" pitchFamily="2" charset="0"/>
              </a:rPr>
              <a:t>eusable</a:t>
            </a:r>
          </a:p>
        </p:txBody>
      </p:sp>
    </p:spTree>
    <p:extLst>
      <p:ext uri="{BB962C8B-B14F-4D97-AF65-F5344CB8AC3E}">
        <p14:creationId xmlns:p14="http://schemas.microsoft.com/office/powerpoint/2010/main" val="4185658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26C5D7-73BD-9E83-7832-6C2CD418A0D4}"/>
              </a:ext>
            </a:extLst>
          </p:cNvPr>
          <p:cNvSpPr txBox="1"/>
          <p:nvPr/>
        </p:nvSpPr>
        <p:spPr>
          <a:xfrm>
            <a:off x="121298" y="177282"/>
            <a:ext cx="7968592" cy="461665"/>
          </a:xfrm>
          <a:prstGeom prst="rect">
            <a:avLst/>
          </a:prstGeom>
          <a:noFill/>
        </p:spPr>
        <p:txBody>
          <a:bodyPr wrap="none" rtlCol="0">
            <a:spAutoFit/>
          </a:bodyPr>
          <a:lstStyle/>
          <a:p>
            <a:r>
              <a:rPr lang="en-US" sz="2400" dirty="0">
                <a:latin typeface="Helvetica" pitchFamily="2" charset="0"/>
              </a:rPr>
              <a:t>Figure generation, accessibility, and presentation of data </a:t>
            </a:r>
          </a:p>
        </p:txBody>
      </p:sp>
      <p:pic>
        <p:nvPicPr>
          <p:cNvPr id="4098" name="Picture 2" descr="Figure 2">
            <a:extLst>
              <a:ext uri="{FF2B5EF4-FFF2-40B4-BE49-F238E27FC236}">
                <a16:creationId xmlns:a16="http://schemas.microsoft.com/office/drawing/2014/main" id="{5BA8BE39-0A1F-4494-44A7-5439E258E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343" y="1903753"/>
            <a:ext cx="6633012" cy="30504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7BD9CC-870A-8818-3370-A5B261A1D120}"/>
              </a:ext>
            </a:extLst>
          </p:cNvPr>
          <p:cNvSpPr txBox="1"/>
          <p:nvPr/>
        </p:nvSpPr>
        <p:spPr>
          <a:xfrm>
            <a:off x="3125755" y="1446244"/>
            <a:ext cx="2463495" cy="369332"/>
          </a:xfrm>
          <a:prstGeom prst="rect">
            <a:avLst/>
          </a:prstGeom>
          <a:noFill/>
        </p:spPr>
        <p:txBody>
          <a:bodyPr wrap="none" rtlCol="0">
            <a:spAutoFit/>
          </a:bodyPr>
          <a:lstStyle/>
          <a:p>
            <a:r>
              <a:rPr lang="en-US" dirty="0"/>
              <a:t>Appropriate use of color</a:t>
            </a:r>
          </a:p>
        </p:txBody>
      </p:sp>
      <p:sp>
        <p:nvSpPr>
          <p:cNvPr id="7" name="TextBox 6">
            <a:extLst>
              <a:ext uri="{FF2B5EF4-FFF2-40B4-BE49-F238E27FC236}">
                <a16:creationId xmlns:a16="http://schemas.microsoft.com/office/drawing/2014/main" id="{2EDB66DC-16B4-644A-5717-2E3211A30C84}"/>
              </a:ext>
            </a:extLst>
          </p:cNvPr>
          <p:cNvSpPr txBox="1"/>
          <p:nvPr/>
        </p:nvSpPr>
        <p:spPr>
          <a:xfrm>
            <a:off x="121298" y="6090371"/>
            <a:ext cx="8901404" cy="646331"/>
          </a:xfrm>
          <a:prstGeom prst="rect">
            <a:avLst/>
          </a:prstGeom>
          <a:noFill/>
        </p:spPr>
        <p:txBody>
          <a:bodyPr wrap="square">
            <a:spAutoFit/>
          </a:bodyPr>
          <a:lstStyle/>
          <a:p>
            <a:r>
              <a:rPr lang="en-US" b="0" i="0" dirty="0">
                <a:solidFill>
                  <a:srgbClr val="222222"/>
                </a:solidFill>
                <a:effectLst/>
                <a:latin typeface="-apple-system"/>
              </a:rPr>
              <a:t>Wong, B. Points of view: Color blindness. </a:t>
            </a:r>
            <a:r>
              <a:rPr lang="en-US" b="0" i="1" dirty="0">
                <a:solidFill>
                  <a:srgbClr val="222222"/>
                </a:solidFill>
                <a:effectLst/>
                <a:latin typeface="-apple-system"/>
              </a:rPr>
              <a:t>Nat Methods</a:t>
            </a:r>
            <a:r>
              <a:rPr lang="en-US" b="0" i="0" dirty="0">
                <a:solidFill>
                  <a:srgbClr val="222222"/>
                </a:solidFill>
                <a:effectLst/>
                <a:latin typeface="-apple-system"/>
              </a:rPr>
              <a:t> </a:t>
            </a:r>
            <a:r>
              <a:rPr lang="en-US" b="1" i="0" dirty="0">
                <a:solidFill>
                  <a:srgbClr val="222222"/>
                </a:solidFill>
                <a:effectLst/>
                <a:latin typeface="-apple-system"/>
              </a:rPr>
              <a:t>8</a:t>
            </a:r>
            <a:r>
              <a:rPr lang="en-US" b="0" i="0" dirty="0">
                <a:solidFill>
                  <a:srgbClr val="222222"/>
                </a:solidFill>
                <a:effectLst/>
                <a:latin typeface="-apple-system"/>
              </a:rPr>
              <a:t>, 441 (2011). https://</a:t>
            </a:r>
            <a:r>
              <a:rPr lang="en-US" b="0" i="0" dirty="0" err="1">
                <a:solidFill>
                  <a:srgbClr val="222222"/>
                </a:solidFill>
                <a:effectLst/>
                <a:latin typeface="-apple-system"/>
              </a:rPr>
              <a:t>doi.org</a:t>
            </a:r>
            <a:r>
              <a:rPr lang="en-US" b="0" i="0" dirty="0">
                <a:solidFill>
                  <a:srgbClr val="222222"/>
                </a:solidFill>
                <a:effectLst/>
                <a:latin typeface="-apple-system"/>
              </a:rPr>
              <a:t>/10.1038/nmeth.1618</a:t>
            </a:r>
            <a:endParaRPr lang="en-US" dirty="0"/>
          </a:p>
        </p:txBody>
      </p:sp>
    </p:spTree>
    <p:extLst>
      <p:ext uri="{BB962C8B-B14F-4D97-AF65-F5344CB8AC3E}">
        <p14:creationId xmlns:p14="http://schemas.microsoft.com/office/powerpoint/2010/main" val="231038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BBE717-23F2-CD43-E0CB-A049B27EFC3E}"/>
              </a:ext>
            </a:extLst>
          </p:cNvPr>
          <p:cNvSpPr txBox="1"/>
          <p:nvPr/>
        </p:nvSpPr>
        <p:spPr>
          <a:xfrm>
            <a:off x="121298" y="177282"/>
            <a:ext cx="7968592" cy="461665"/>
          </a:xfrm>
          <a:prstGeom prst="rect">
            <a:avLst/>
          </a:prstGeom>
          <a:noFill/>
        </p:spPr>
        <p:txBody>
          <a:bodyPr wrap="none" rtlCol="0">
            <a:spAutoFit/>
          </a:bodyPr>
          <a:lstStyle/>
          <a:p>
            <a:r>
              <a:rPr lang="en-US" sz="2400" dirty="0">
                <a:latin typeface="Helvetica" pitchFamily="2" charset="0"/>
              </a:rPr>
              <a:t>Figure generation, accessibility, and presentation of data </a:t>
            </a:r>
          </a:p>
        </p:txBody>
      </p:sp>
      <p:pic>
        <p:nvPicPr>
          <p:cNvPr id="5122" name="Picture 2" descr="Bad, bad Science Figures… – A Bucket Full of Science">
            <a:extLst>
              <a:ext uri="{FF2B5EF4-FFF2-40B4-BE49-F238E27FC236}">
                <a16:creationId xmlns:a16="http://schemas.microsoft.com/office/drawing/2014/main" id="{5455F9B4-4596-C595-88E7-EC128F6BA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187" y="1566263"/>
            <a:ext cx="6645626" cy="3725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DF774E-EA73-1F4F-E2FC-8314C9B1300B}"/>
              </a:ext>
            </a:extLst>
          </p:cNvPr>
          <p:cNvSpPr txBox="1"/>
          <p:nvPr/>
        </p:nvSpPr>
        <p:spPr>
          <a:xfrm>
            <a:off x="2481943" y="5682343"/>
            <a:ext cx="4510850" cy="369332"/>
          </a:xfrm>
          <a:prstGeom prst="rect">
            <a:avLst/>
          </a:prstGeom>
          <a:noFill/>
        </p:spPr>
        <p:txBody>
          <a:bodyPr wrap="none" rtlCol="0">
            <a:spAutoFit/>
          </a:bodyPr>
          <a:lstStyle/>
          <a:p>
            <a:r>
              <a:rPr lang="en-US" dirty="0">
                <a:hlinkClick r:id="rId3" tooltip="Persistent link using digital object identifier"/>
              </a:rPr>
              <a:t>https://doi.org/10.1016/j.tibtech.2003.11.010</a:t>
            </a:r>
            <a:endParaRPr lang="en-US" dirty="0"/>
          </a:p>
        </p:txBody>
      </p:sp>
    </p:spTree>
    <p:extLst>
      <p:ext uri="{BB962C8B-B14F-4D97-AF65-F5344CB8AC3E}">
        <p14:creationId xmlns:p14="http://schemas.microsoft.com/office/powerpoint/2010/main" val="199568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BBE717-23F2-CD43-E0CB-A049B27EFC3E}"/>
              </a:ext>
            </a:extLst>
          </p:cNvPr>
          <p:cNvSpPr txBox="1"/>
          <p:nvPr/>
        </p:nvSpPr>
        <p:spPr>
          <a:xfrm>
            <a:off x="121298" y="177282"/>
            <a:ext cx="7968592" cy="461665"/>
          </a:xfrm>
          <a:prstGeom prst="rect">
            <a:avLst/>
          </a:prstGeom>
          <a:noFill/>
        </p:spPr>
        <p:txBody>
          <a:bodyPr wrap="none" rtlCol="0">
            <a:spAutoFit/>
          </a:bodyPr>
          <a:lstStyle/>
          <a:p>
            <a:r>
              <a:rPr lang="en-US" sz="2400" dirty="0">
                <a:latin typeface="Helvetica" pitchFamily="2" charset="0"/>
              </a:rPr>
              <a:t>Figure generation, accessibility, and presentation of data </a:t>
            </a:r>
          </a:p>
        </p:txBody>
      </p:sp>
      <p:pic>
        <p:nvPicPr>
          <p:cNvPr id="7170" name="Picture 2" descr="Fig. 1">
            <a:extLst>
              <a:ext uri="{FF2B5EF4-FFF2-40B4-BE49-F238E27FC236}">
                <a16:creationId xmlns:a16="http://schemas.microsoft.com/office/drawing/2014/main" id="{F94861D5-DA5D-C7DA-F94B-C0CEA9BF2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649" y="638947"/>
            <a:ext cx="4838830" cy="61211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3128D6-2BA1-AB5B-1B04-F0ECCB922BCE}"/>
              </a:ext>
            </a:extLst>
          </p:cNvPr>
          <p:cNvSpPr txBox="1"/>
          <p:nvPr/>
        </p:nvSpPr>
        <p:spPr>
          <a:xfrm>
            <a:off x="4795935" y="6488668"/>
            <a:ext cx="4572000" cy="307777"/>
          </a:xfrm>
          <a:prstGeom prst="rect">
            <a:avLst/>
          </a:prstGeom>
          <a:noFill/>
        </p:spPr>
        <p:txBody>
          <a:bodyPr wrap="square">
            <a:spAutoFit/>
          </a:bodyPr>
          <a:lstStyle/>
          <a:p>
            <a:r>
              <a:rPr lang="en-US" sz="1400" b="0" i="0" dirty="0">
                <a:solidFill>
                  <a:srgbClr val="333333"/>
                </a:solidFill>
                <a:effectLst/>
                <a:latin typeface="-apple-system"/>
              </a:rPr>
              <a:t>https://</a:t>
            </a:r>
            <a:r>
              <a:rPr lang="en-US" sz="1400" b="0" i="0" dirty="0" err="1">
                <a:solidFill>
                  <a:srgbClr val="333333"/>
                </a:solidFill>
                <a:effectLst/>
                <a:latin typeface="-apple-system"/>
              </a:rPr>
              <a:t>doi.org</a:t>
            </a:r>
            <a:r>
              <a:rPr lang="en-US" sz="1400" b="0" i="0" dirty="0">
                <a:solidFill>
                  <a:srgbClr val="333333"/>
                </a:solidFill>
                <a:effectLst/>
                <a:latin typeface="-apple-system"/>
              </a:rPr>
              <a:t>/10.1186/s12885-019-5752-8</a:t>
            </a:r>
            <a:endParaRPr lang="en-US" sz="1400" dirty="0"/>
          </a:p>
        </p:txBody>
      </p:sp>
    </p:spTree>
    <p:extLst>
      <p:ext uri="{BB962C8B-B14F-4D97-AF65-F5344CB8AC3E}">
        <p14:creationId xmlns:p14="http://schemas.microsoft.com/office/powerpoint/2010/main" val="337117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7DDA1E-32A9-2AB4-8902-DE6C012A2D9C}"/>
              </a:ext>
            </a:extLst>
          </p:cNvPr>
          <p:cNvSpPr txBox="1"/>
          <p:nvPr/>
        </p:nvSpPr>
        <p:spPr>
          <a:xfrm>
            <a:off x="171732" y="151537"/>
            <a:ext cx="3903633" cy="646331"/>
          </a:xfrm>
          <a:prstGeom prst="rect">
            <a:avLst/>
          </a:prstGeom>
          <a:noFill/>
        </p:spPr>
        <p:txBody>
          <a:bodyPr wrap="none" rtlCol="0">
            <a:spAutoFit/>
          </a:bodyPr>
          <a:lstStyle/>
          <a:p>
            <a:r>
              <a:rPr lang="en-US" sz="3600" dirty="0">
                <a:latin typeface="Helvetica" pitchFamily="2" charset="0"/>
              </a:rPr>
              <a:t>Course Motivation</a:t>
            </a:r>
          </a:p>
        </p:txBody>
      </p:sp>
      <p:sp>
        <p:nvSpPr>
          <p:cNvPr id="6" name="TextBox 5">
            <a:extLst>
              <a:ext uri="{FF2B5EF4-FFF2-40B4-BE49-F238E27FC236}">
                <a16:creationId xmlns:a16="http://schemas.microsoft.com/office/drawing/2014/main" id="{7377B3FC-E2A7-0A23-A013-BE33B7B27AFA}"/>
              </a:ext>
            </a:extLst>
          </p:cNvPr>
          <p:cNvSpPr txBox="1"/>
          <p:nvPr/>
        </p:nvSpPr>
        <p:spPr>
          <a:xfrm>
            <a:off x="1500752" y="1678124"/>
            <a:ext cx="614249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pitchFamily="2" charset="0"/>
              </a:rPr>
              <a:t>Trend towards LARGER and OPEN datasets in science </a:t>
            </a:r>
          </a:p>
          <a:p>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Desire to learn R </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Data management &amp; data provenance</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Ability to synthesize data </a:t>
            </a:r>
          </a:p>
          <a:p>
            <a:pPr marL="742950" lvl="1" indent="-285750">
              <a:buFont typeface="Arial" panose="020B0604020202020204" pitchFamily="34" charset="0"/>
              <a:buChar char="•"/>
            </a:pPr>
            <a:r>
              <a:rPr lang="en-US" sz="2400" dirty="0">
                <a:latin typeface="Helvetica" pitchFamily="2" charset="0"/>
              </a:rPr>
              <a:t>What analysis do I do and why? </a:t>
            </a:r>
          </a:p>
          <a:p>
            <a:pPr marL="742950" lvl="1" indent="-285750">
              <a:buFont typeface="Arial" panose="020B0604020202020204" pitchFamily="34" charset="0"/>
              <a:buChar char="•"/>
            </a:pPr>
            <a:r>
              <a:rPr lang="en-US" sz="2400" dirty="0">
                <a:latin typeface="Helvetica" pitchFamily="2" charset="0"/>
              </a:rPr>
              <a:t>Designing experiments  </a:t>
            </a:r>
          </a:p>
        </p:txBody>
      </p:sp>
    </p:spTree>
    <p:extLst>
      <p:ext uri="{BB962C8B-B14F-4D97-AF65-F5344CB8AC3E}">
        <p14:creationId xmlns:p14="http://schemas.microsoft.com/office/powerpoint/2010/main" val="40731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7DDA1E-32A9-2AB4-8902-DE6C012A2D9C}"/>
              </a:ext>
            </a:extLst>
          </p:cNvPr>
          <p:cNvSpPr txBox="1"/>
          <p:nvPr/>
        </p:nvSpPr>
        <p:spPr>
          <a:xfrm>
            <a:off x="171732" y="151537"/>
            <a:ext cx="3903633" cy="646331"/>
          </a:xfrm>
          <a:prstGeom prst="rect">
            <a:avLst/>
          </a:prstGeom>
          <a:noFill/>
        </p:spPr>
        <p:txBody>
          <a:bodyPr wrap="none" rtlCol="0">
            <a:spAutoFit/>
          </a:bodyPr>
          <a:lstStyle/>
          <a:p>
            <a:r>
              <a:rPr lang="en-US" sz="3600" dirty="0">
                <a:latin typeface="Helvetica" pitchFamily="2" charset="0"/>
              </a:rPr>
              <a:t>Course Motivation</a:t>
            </a:r>
          </a:p>
        </p:txBody>
      </p:sp>
      <p:pic>
        <p:nvPicPr>
          <p:cNvPr id="2" name="Picture 1" descr="Diagram&#10;&#10;Description automatically generated">
            <a:extLst>
              <a:ext uri="{FF2B5EF4-FFF2-40B4-BE49-F238E27FC236}">
                <a16:creationId xmlns:a16="http://schemas.microsoft.com/office/drawing/2014/main" id="{F7247FC8-1909-EEEA-47C0-A7AE78AE7E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145" y="1573529"/>
            <a:ext cx="8563710" cy="3710941"/>
          </a:xfrm>
          <a:prstGeom prst="rect">
            <a:avLst/>
          </a:prstGeom>
          <a:noFill/>
          <a:ln>
            <a:noFill/>
          </a:ln>
        </p:spPr>
      </p:pic>
    </p:spTree>
    <p:extLst>
      <p:ext uri="{BB962C8B-B14F-4D97-AF65-F5344CB8AC3E}">
        <p14:creationId xmlns:p14="http://schemas.microsoft.com/office/powerpoint/2010/main" val="61717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697DD-F642-2AC5-99D0-2D42F8E25E1F}"/>
              </a:ext>
            </a:extLst>
          </p:cNvPr>
          <p:cNvSpPr txBox="1"/>
          <p:nvPr/>
        </p:nvSpPr>
        <p:spPr>
          <a:xfrm>
            <a:off x="1786621" y="377400"/>
            <a:ext cx="5570756" cy="646331"/>
          </a:xfrm>
          <a:prstGeom prst="rect">
            <a:avLst/>
          </a:prstGeom>
          <a:noFill/>
        </p:spPr>
        <p:txBody>
          <a:bodyPr wrap="none" rtlCol="0">
            <a:spAutoFit/>
          </a:bodyPr>
          <a:lstStyle/>
          <a:p>
            <a:r>
              <a:rPr lang="en-US" sz="3600" dirty="0">
                <a:latin typeface="Helvetica" pitchFamily="2" charset="0"/>
              </a:rPr>
              <a:t>Course learning outcomes</a:t>
            </a:r>
          </a:p>
        </p:txBody>
      </p:sp>
      <p:sp>
        <p:nvSpPr>
          <p:cNvPr id="5" name="TextBox 4">
            <a:extLst>
              <a:ext uri="{FF2B5EF4-FFF2-40B4-BE49-F238E27FC236}">
                <a16:creationId xmlns:a16="http://schemas.microsoft.com/office/drawing/2014/main" id="{FD4DA5C5-4CBD-8644-45B7-BD55DCDA10FA}"/>
              </a:ext>
            </a:extLst>
          </p:cNvPr>
          <p:cNvSpPr txBox="1"/>
          <p:nvPr/>
        </p:nvSpPr>
        <p:spPr>
          <a:xfrm>
            <a:off x="939247" y="1918252"/>
            <a:ext cx="7265505" cy="3447098"/>
          </a:xfrm>
          <a:prstGeom prst="rect">
            <a:avLst/>
          </a:prstGeom>
          <a:noFill/>
        </p:spPr>
        <p:txBody>
          <a:bodyPr wrap="square" rtlCol="0">
            <a:spAutoFit/>
          </a:bodyPr>
          <a:lstStyle/>
          <a:p>
            <a:br>
              <a:rPr lang="en-US" sz="2000" b="1" dirty="0">
                <a:effectLst/>
                <a:latin typeface="Arial" panose="020B0604020202020204" pitchFamily="34" charset="0"/>
                <a:cs typeface="Arial" panose="020B0604020202020204" pitchFamily="34" charset="0"/>
              </a:rPr>
            </a:br>
            <a:r>
              <a:rPr lang="en-US" sz="2000" b="1" dirty="0">
                <a:effectLst/>
                <a:latin typeface="Arial" panose="020B0604020202020204" pitchFamily="34" charset="0"/>
                <a:cs typeface="Arial" panose="020B0604020202020204" pitchFamily="34" charset="0"/>
              </a:rPr>
              <a:t>1. Students will understand the fundamentals of the </a:t>
            </a:r>
            <a:r>
              <a:rPr lang="en-US" sz="2000" b="1" dirty="0">
                <a:solidFill>
                  <a:srgbClr val="FF0000"/>
                </a:solidFill>
                <a:effectLst/>
                <a:latin typeface="Arial" panose="020B0604020202020204" pitchFamily="34" charset="0"/>
                <a:cs typeface="Arial" panose="020B0604020202020204" pitchFamily="34" charset="0"/>
              </a:rPr>
              <a:t>reproducibility and accessibility </a:t>
            </a:r>
            <a:r>
              <a:rPr lang="en-US" sz="2000" b="1" dirty="0">
                <a:effectLst/>
                <a:latin typeface="Arial" panose="020B0604020202020204" pitchFamily="34" charset="0"/>
                <a:cs typeface="Arial" panose="020B0604020202020204" pitchFamily="34" charset="0"/>
              </a:rPr>
              <a:t>in science</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2. Students will apply the use of </a:t>
            </a:r>
            <a:r>
              <a:rPr lang="en-US" sz="2000" b="1" dirty="0">
                <a:solidFill>
                  <a:srgbClr val="FF0000"/>
                </a:solidFill>
                <a:effectLst/>
                <a:latin typeface="Arial" panose="020B0604020202020204" pitchFamily="34" charset="0"/>
                <a:cs typeface="Arial" panose="020B0604020202020204" pitchFamily="34" charset="0"/>
              </a:rPr>
              <a:t>computer languages </a:t>
            </a:r>
            <a:r>
              <a:rPr lang="en-US" sz="2000" b="1" dirty="0">
                <a:effectLst/>
                <a:latin typeface="Arial" panose="020B0604020202020204" pitchFamily="34" charset="0"/>
                <a:cs typeface="Arial" panose="020B0604020202020204" pitchFamily="34" charset="0"/>
              </a:rPr>
              <a:t>to solve challenges in reproducibility and accessibility in science </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3. Students will create </a:t>
            </a:r>
            <a:r>
              <a:rPr lang="en-US" sz="2000" b="1" dirty="0">
                <a:solidFill>
                  <a:srgbClr val="FF0000"/>
                </a:solidFill>
                <a:effectLst/>
                <a:latin typeface="Arial" panose="020B0604020202020204" pitchFamily="34" charset="0"/>
                <a:cs typeface="Arial" panose="020B0604020202020204" pitchFamily="34" charset="0"/>
              </a:rPr>
              <a:t>reproducible workflows </a:t>
            </a:r>
            <a:r>
              <a:rPr lang="en-US" sz="2000" b="1" dirty="0">
                <a:effectLst/>
                <a:latin typeface="Arial" panose="020B0604020202020204" pitchFamily="34" charset="0"/>
                <a:cs typeface="Arial" panose="020B0604020202020204" pitchFamily="34" charset="0"/>
              </a:rPr>
              <a:t>for their own data</a:t>
            </a: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78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76F1E-F8F0-ABA3-DAA7-910B9A069B13}"/>
              </a:ext>
            </a:extLst>
          </p:cNvPr>
          <p:cNvSpPr txBox="1"/>
          <p:nvPr/>
        </p:nvSpPr>
        <p:spPr>
          <a:xfrm>
            <a:off x="1389055" y="178618"/>
            <a:ext cx="6728729" cy="646331"/>
          </a:xfrm>
          <a:prstGeom prst="rect">
            <a:avLst/>
          </a:prstGeom>
          <a:noFill/>
        </p:spPr>
        <p:txBody>
          <a:bodyPr wrap="square" rtlCol="0">
            <a:spAutoFit/>
          </a:bodyPr>
          <a:lstStyle/>
          <a:p>
            <a:r>
              <a:rPr lang="en-US" sz="3600" dirty="0">
                <a:latin typeface="Helvetica" pitchFamily="2" charset="0"/>
              </a:rPr>
              <a:t>Plan for achieving course goals</a:t>
            </a:r>
          </a:p>
        </p:txBody>
      </p:sp>
      <p:sp>
        <p:nvSpPr>
          <p:cNvPr id="5" name="TextBox 4">
            <a:extLst>
              <a:ext uri="{FF2B5EF4-FFF2-40B4-BE49-F238E27FC236}">
                <a16:creationId xmlns:a16="http://schemas.microsoft.com/office/drawing/2014/main" id="{90E9253B-F3A2-5923-5132-E09B7C2909AC}"/>
              </a:ext>
            </a:extLst>
          </p:cNvPr>
          <p:cNvSpPr txBox="1"/>
          <p:nvPr/>
        </p:nvSpPr>
        <p:spPr>
          <a:xfrm>
            <a:off x="797645" y="2315818"/>
            <a:ext cx="7911547" cy="2677656"/>
          </a:xfrm>
          <a:prstGeom prst="rect">
            <a:avLst/>
          </a:prstGeom>
          <a:noFill/>
        </p:spPr>
        <p:txBody>
          <a:bodyPr wrap="square" rtlCol="0">
            <a:spAutoFit/>
          </a:bodyPr>
          <a:lstStyle/>
          <a:p>
            <a:pPr marL="457200" indent="-457200">
              <a:buAutoNum type="arabicPeriod"/>
            </a:pPr>
            <a:r>
              <a:rPr lang="en-US" sz="2400" dirty="0">
                <a:latin typeface="Helvetica" pitchFamily="2" charset="0"/>
              </a:rPr>
              <a:t>Reproducibility crisis in science, data management, and responsible conduct in research</a:t>
            </a:r>
          </a:p>
          <a:p>
            <a:pPr marL="457200" indent="-457200">
              <a:buFont typeface="+mj-lt"/>
              <a:buAutoNum type="arabicPeriod"/>
            </a:pPr>
            <a:endParaRPr lang="en-US" sz="2400" dirty="0">
              <a:latin typeface="Helvetica" pitchFamily="2" charset="0"/>
            </a:endParaRPr>
          </a:p>
          <a:p>
            <a:pPr marL="457200" indent="-457200">
              <a:buFont typeface="+mj-lt"/>
              <a:buAutoNum type="arabicPeriod"/>
            </a:pPr>
            <a:r>
              <a:rPr lang="en-US" sz="2400" dirty="0">
                <a:latin typeface="Helvetica" pitchFamily="2" charset="0"/>
              </a:rPr>
              <a:t>Computational tools for reproducibility and accessibility in data analysis</a:t>
            </a:r>
          </a:p>
          <a:p>
            <a:pPr marL="457200" indent="-457200">
              <a:buFont typeface="+mj-lt"/>
              <a:buAutoNum type="arabicPeriod"/>
            </a:pPr>
            <a:endParaRPr lang="en-US" sz="2400" dirty="0">
              <a:latin typeface="Helvetica" pitchFamily="2" charset="0"/>
            </a:endParaRPr>
          </a:p>
          <a:p>
            <a:pPr marL="457200" indent="-457200">
              <a:buFont typeface="+mj-lt"/>
              <a:buAutoNum type="arabicPeriod"/>
            </a:pPr>
            <a:endParaRPr lang="en-US" sz="2400" dirty="0">
              <a:latin typeface="Helvetica" pitchFamily="2" charset="0"/>
            </a:endParaRPr>
          </a:p>
        </p:txBody>
      </p:sp>
      <p:sp>
        <p:nvSpPr>
          <p:cNvPr id="3" name="TextBox 2">
            <a:extLst>
              <a:ext uri="{FF2B5EF4-FFF2-40B4-BE49-F238E27FC236}">
                <a16:creationId xmlns:a16="http://schemas.microsoft.com/office/drawing/2014/main" id="{5A562173-C199-8DC8-BE34-2BA4DB4EA2D2}"/>
              </a:ext>
            </a:extLst>
          </p:cNvPr>
          <p:cNvSpPr txBox="1"/>
          <p:nvPr/>
        </p:nvSpPr>
        <p:spPr>
          <a:xfrm>
            <a:off x="2372062" y="1201051"/>
            <a:ext cx="4572000" cy="584775"/>
          </a:xfrm>
          <a:prstGeom prst="rect">
            <a:avLst/>
          </a:prstGeom>
          <a:noFill/>
        </p:spPr>
        <p:txBody>
          <a:bodyPr wrap="square">
            <a:spAutoFit/>
          </a:bodyPr>
          <a:lstStyle/>
          <a:p>
            <a:r>
              <a:rPr lang="en-US" sz="3200" b="1" dirty="0">
                <a:latin typeface="Helvetica" pitchFamily="2" charset="0"/>
              </a:rPr>
              <a:t>Two main modules</a:t>
            </a:r>
          </a:p>
        </p:txBody>
      </p:sp>
    </p:spTree>
    <p:extLst>
      <p:ext uri="{BB962C8B-B14F-4D97-AF65-F5344CB8AC3E}">
        <p14:creationId xmlns:p14="http://schemas.microsoft.com/office/powerpoint/2010/main" val="76816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14EFAB-7523-BA64-9E67-47717415646A}"/>
              </a:ext>
            </a:extLst>
          </p:cNvPr>
          <p:cNvSpPr txBox="1"/>
          <p:nvPr/>
        </p:nvSpPr>
        <p:spPr>
          <a:xfrm>
            <a:off x="1207634" y="297887"/>
            <a:ext cx="6728729" cy="1200329"/>
          </a:xfrm>
          <a:prstGeom prst="rect">
            <a:avLst/>
          </a:prstGeom>
          <a:noFill/>
        </p:spPr>
        <p:txBody>
          <a:bodyPr wrap="square" rtlCol="0">
            <a:spAutoFit/>
          </a:bodyPr>
          <a:lstStyle/>
          <a:p>
            <a:pPr algn="ctr"/>
            <a:r>
              <a:rPr lang="en-US" sz="3600" dirty="0">
                <a:latin typeface="Helvetica" pitchFamily="2" charset="0"/>
              </a:rPr>
              <a:t>Reproducibility crisis, data management and RCR</a:t>
            </a:r>
          </a:p>
        </p:txBody>
      </p:sp>
      <p:sp>
        <p:nvSpPr>
          <p:cNvPr id="7" name="TextBox 6">
            <a:extLst>
              <a:ext uri="{FF2B5EF4-FFF2-40B4-BE49-F238E27FC236}">
                <a16:creationId xmlns:a16="http://schemas.microsoft.com/office/drawing/2014/main" id="{6A40C543-E263-9EF7-5A62-227C5E333067}"/>
              </a:ext>
            </a:extLst>
          </p:cNvPr>
          <p:cNvSpPr txBox="1"/>
          <p:nvPr/>
        </p:nvSpPr>
        <p:spPr>
          <a:xfrm>
            <a:off x="383183" y="2598003"/>
            <a:ext cx="3285175" cy="2862322"/>
          </a:xfrm>
          <a:prstGeom prst="rect">
            <a:avLst/>
          </a:prstGeom>
          <a:noFill/>
        </p:spPr>
        <p:txBody>
          <a:bodyPr wrap="square" rtlCol="0">
            <a:spAutoFit/>
          </a:bodyPr>
          <a:lstStyle/>
          <a:p>
            <a:pPr marL="457200" indent="-457200">
              <a:buFont typeface="+mj-lt"/>
              <a:buAutoNum type="arabicPeriod"/>
            </a:pPr>
            <a:r>
              <a:rPr lang="en-US" sz="2000" b="1" dirty="0">
                <a:effectLst/>
                <a:latin typeface="Arial" panose="020B0604020202020204" pitchFamily="34" charset="0"/>
                <a:cs typeface="Arial" panose="020B0604020202020204" pitchFamily="34" charset="0"/>
              </a:rPr>
              <a:t>Scientific professionalism, authorship etc. </a:t>
            </a:r>
          </a:p>
          <a:p>
            <a:pPr marL="457200" indent="-457200">
              <a:buFont typeface="+mj-lt"/>
              <a:buAutoNum type="arabicPeriod"/>
            </a:pPr>
            <a:endParaRPr lang="en-US" sz="2000" b="1" dirty="0">
              <a:latin typeface="Arial" panose="020B0604020202020204" pitchFamily="34" charset="0"/>
              <a:cs typeface="Arial" panose="020B0604020202020204" pitchFamily="34" charset="0"/>
            </a:endParaRPr>
          </a:p>
          <a:p>
            <a:pPr marL="457200" indent="-457200">
              <a:buFont typeface="+mj-lt"/>
              <a:buAutoNum type="arabicPeriod"/>
            </a:pPr>
            <a:r>
              <a:rPr lang="en-US" sz="2000" b="1" dirty="0">
                <a:effectLst/>
                <a:latin typeface="Arial" panose="020B0604020202020204" pitchFamily="34" charset="0"/>
                <a:cs typeface="Arial" panose="020B0604020202020204" pitchFamily="34" charset="0"/>
              </a:rPr>
              <a:t>Data management </a:t>
            </a:r>
          </a:p>
          <a:p>
            <a:pPr marL="457200" indent="-457200">
              <a:buFont typeface="+mj-lt"/>
              <a:buAutoNum type="arabicPeriod"/>
            </a:pPr>
            <a:endParaRPr lang="en-US" sz="2000" b="1" dirty="0">
              <a:latin typeface="Arial" panose="020B0604020202020204" pitchFamily="34" charset="0"/>
              <a:cs typeface="Arial" panose="020B0604020202020204" pitchFamily="34" charset="0"/>
            </a:endParaRPr>
          </a:p>
          <a:p>
            <a:pPr marL="457200" indent="-457200">
              <a:buFont typeface="+mj-lt"/>
              <a:buAutoNum type="arabicPeriod"/>
            </a:pPr>
            <a:r>
              <a:rPr lang="en-US" sz="2000" b="1" dirty="0">
                <a:effectLst/>
                <a:latin typeface="Arial" panose="020B0604020202020204" pitchFamily="34" charset="0"/>
                <a:cs typeface="Arial" panose="020B0604020202020204" pitchFamily="34" charset="0"/>
              </a:rPr>
              <a:t>Organizing yourself, file naming, file trees</a:t>
            </a:r>
          </a:p>
          <a:p>
            <a:pPr marL="457200" indent="-457200">
              <a:buFont typeface="+mj-lt"/>
              <a:buAutoNum type="arabicPeriod"/>
            </a:pPr>
            <a:endParaRPr lang="en-US" sz="2000" b="1" dirty="0">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03CD7A06-088D-A2A0-7F4D-488C30ECF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145" y="1481328"/>
            <a:ext cx="5135341" cy="50787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157858-2AF1-5C56-2BD0-C0740054491D}"/>
              </a:ext>
            </a:extLst>
          </p:cNvPr>
          <p:cNvSpPr txBox="1"/>
          <p:nvPr/>
        </p:nvSpPr>
        <p:spPr>
          <a:xfrm>
            <a:off x="4571998" y="6560113"/>
            <a:ext cx="5020926" cy="200055"/>
          </a:xfrm>
          <a:prstGeom prst="rect">
            <a:avLst/>
          </a:prstGeom>
          <a:noFill/>
        </p:spPr>
        <p:txBody>
          <a:bodyPr wrap="square" rtlCol="0">
            <a:spAutoFit/>
          </a:bodyPr>
          <a:lstStyle/>
          <a:p>
            <a:r>
              <a:rPr lang="en-US" sz="700" dirty="0"/>
              <a:t>https://</a:t>
            </a:r>
            <a:r>
              <a:rPr lang="en-US" sz="700" dirty="0" err="1"/>
              <a:t>www.research.nhg.com.sg</a:t>
            </a:r>
            <a:r>
              <a:rPr lang="en-US" sz="700" dirty="0"/>
              <a:t>/</a:t>
            </a:r>
            <a:r>
              <a:rPr lang="en-US" sz="700" dirty="0" err="1"/>
              <a:t>wps</a:t>
            </a:r>
            <a:r>
              <a:rPr lang="en-US" sz="700" dirty="0"/>
              <a:t>/</a:t>
            </a:r>
            <a:r>
              <a:rPr lang="en-US" sz="700" dirty="0" err="1"/>
              <a:t>wcm</a:t>
            </a:r>
            <a:r>
              <a:rPr lang="en-US" sz="700" dirty="0"/>
              <a:t>/connect/romp/</a:t>
            </a:r>
            <a:r>
              <a:rPr lang="en-US" sz="700" dirty="0" err="1"/>
              <a:t>nhgromp</a:t>
            </a:r>
            <a:r>
              <a:rPr lang="en-US" sz="700" dirty="0"/>
              <a:t>/06+conducting+research/</a:t>
            </a:r>
            <a:r>
              <a:rPr lang="en-US" sz="700" dirty="0" err="1"/>
              <a:t>rcr+core+components</a:t>
            </a:r>
            <a:endParaRPr lang="en-US" sz="700" dirty="0"/>
          </a:p>
        </p:txBody>
      </p:sp>
    </p:spTree>
    <p:extLst>
      <p:ext uri="{BB962C8B-B14F-4D97-AF65-F5344CB8AC3E}">
        <p14:creationId xmlns:p14="http://schemas.microsoft.com/office/powerpoint/2010/main" val="1548952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C70C0-6D2A-5DBE-95CD-4DCCA96D7F68}"/>
              </a:ext>
            </a:extLst>
          </p:cNvPr>
          <p:cNvSpPr txBox="1"/>
          <p:nvPr/>
        </p:nvSpPr>
        <p:spPr>
          <a:xfrm>
            <a:off x="1207634" y="297887"/>
            <a:ext cx="6728729" cy="646331"/>
          </a:xfrm>
          <a:prstGeom prst="rect">
            <a:avLst/>
          </a:prstGeom>
          <a:noFill/>
        </p:spPr>
        <p:txBody>
          <a:bodyPr wrap="square" rtlCol="0">
            <a:spAutoFit/>
          </a:bodyPr>
          <a:lstStyle/>
          <a:p>
            <a:pPr algn="ctr"/>
            <a:r>
              <a:rPr lang="en-US" sz="3600" dirty="0">
                <a:latin typeface="Helvetica" pitchFamily="2" charset="0"/>
              </a:rPr>
              <a:t>Computational tools</a:t>
            </a:r>
          </a:p>
        </p:txBody>
      </p:sp>
      <p:sp>
        <p:nvSpPr>
          <p:cNvPr id="5" name="TextBox 4">
            <a:extLst>
              <a:ext uri="{FF2B5EF4-FFF2-40B4-BE49-F238E27FC236}">
                <a16:creationId xmlns:a16="http://schemas.microsoft.com/office/drawing/2014/main" id="{889BE563-E27A-E271-A19D-2D799D7E8624}"/>
              </a:ext>
            </a:extLst>
          </p:cNvPr>
          <p:cNvSpPr txBox="1"/>
          <p:nvPr/>
        </p:nvSpPr>
        <p:spPr>
          <a:xfrm>
            <a:off x="810591" y="2317200"/>
            <a:ext cx="4959393" cy="2862322"/>
          </a:xfrm>
          <a:prstGeom prst="rect">
            <a:avLst/>
          </a:prstGeom>
          <a:noFill/>
        </p:spPr>
        <p:txBody>
          <a:bodyPr wrap="square" rtlCol="0">
            <a:spAutoFit/>
          </a:bodyPr>
          <a:lstStyle/>
          <a:p>
            <a:pPr marL="457200" indent="-457200">
              <a:buFont typeface="+mj-lt"/>
              <a:buAutoNum type="arabicPeriod"/>
            </a:pPr>
            <a:r>
              <a:rPr lang="en-US" sz="2000" b="1" dirty="0">
                <a:effectLst/>
                <a:latin typeface="Arial" panose="020B0604020202020204" pitchFamily="34" charset="0"/>
                <a:cs typeface="Arial" panose="020B0604020202020204" pitchFamily="34" charset="0"/>
              </a:rPr>
              <a:t>Intro to R and Git</a:t>
            </a:r>
          </a:p>
          <a:p>
            <a:pPr marL="457200" indent="-457200">
              <a:buFont typeface="+mj-lt"/>
              <a:buAutoNum type="arabicPeriod"/>
            </a:pPr>
            <a:r>
              <a:rPr lang="en-US" sz="2000" b="1" dirty="0">
                <a:latin typeface="Arial" panose="020B0604020202020204" pitchFamily="34" charset="0"/>
                <a:cs typeface="Arial" panose="020B0604020202020204" pitchFamily="34" charset="0"/>
              </a:rPr>
              <a:t>Intro to R markdown </a:t>
            </a:r>
          </a:p>
          <a:p>
            <a:pPr marL="457200" indent="-457200">
              <a:buFont typeface="+mj-lt"/>
              <a:buAutoNum type="arabicPeriod"/>
            </a:pPr>
            <a:r>
              <a:rPr lang="en-US" sz="2000" b="1" dirty="0" err="1">
                <a:effectLst/>
                <a:latin typeface="Arial" panose="020B0604020202020204" pitchFamily="34" charset="0"/>
                <a:cs typeface="Arial" panose="020B0604020202020204" pitchFamily="34" charset="0"/>
              </a:rPr>
              <a:t>ggplot</a:t>
            </a:r>
            <a:r>
              <a:rPr lang="en-US" sz="2000" b="1" dirty="0">
                <a:effectLst/>
                <a:latin typeface="Arial" panose="020B0604020202020204" pitchFamily="34" charset="0"/>
                <a:cs typeface="Arial" panose="020B0604020202020204" pitchFamily="34" charset="0"/>
              </a:rPr>
              <a:t> and accessible and publishable figures </a:t>
            </a:r>
          </a:p>
          <a:p>
            <a:pPr marL="457200" indent="-457200">
              <a:buFont typeface="+mj-lt"/>
              <a:buAutoNum type="arabicPeriod"/>
            </a:pPr>
            <a:r>
              <a:rPr lang="en-US" sz="2000" b="1" dirty="0">
                <a:latin typeface="Arial" panose="020B0604020202020204" pitchFamily="34" charset="0"/>
                <a:cs typeface="Arial" panose="020B0604020202020204" pitchFamily="34" charset="0"/>
              </a:rPr>
              <a:t>data handling – the </a:t>
            </a:r>
            <a:r>
              <a:rPr lang="en-US" sz="2000" b="1" dirty="0" err="1">
                <a:latin typeface="Arial" panose="020B0604020202020204" pitchFamily="34" charset="0"/>
                <a:cs typeface="Arial" panose="020B0604020202020204" pitchFamily="34" charset="0"/>
              </a:rPr>
              <a:t>tidyverse</a:t>
            </a:r>
            <a:r>
              <a:rPr lang="en-US" sz="2000" b="1" dirty="0">
                <a:latin typeface="Arial" panose="020B0604020202020204" pitchFamily="34" charset="0"/>
                <a:cs typeface="Arial" panose="020B0604020202020204" pitchFamily="34" charset="0"/>
              </a:rPr>
              <a:t> </a:t>
            </a:r>
          </a:p>
          <a:p>
            <a:pPr marL="457200" indent="-457200">
              <a:buFont typeface="+mj-lt"/>
              <a:buAutoNum type="arabicPeriod"/>
            </a:pPr>
            <a:r>
              <a:rPr lang="en-US" sz="2000" b="1" dirty="0">
                <a:effectLst/>
                <a:latin typeface="Arial" panose="020B0604020202020204" pitchFamily="34" charset="0"/>
                <a:cs typeface="Arial" panose="020B0604020202020204" pitchFamily="34" charset="0"/>
              </a:rPr>
              <a:t>writing functions </a:t>
            </a:r>
          </a:p>
          <a:p>
            <a:pPr marL="457200" indent="-457200">
              <a:buFont typeface="+mj-lt"/>
              <a:buAutoNum type="arabicPeriod"/>
            </a:pPr>
            <a:r>
              <a:rPr lang="en-US" sz="2000" b="1" dirty="0">
                <a:latin typeface="Arial" panose="020B0604020202020204" pitchFamily="34" charset="0"/>
                <a:cs typeface="Arial" panose="020B0604020202020204" pitchFamily="34" charset="0"/>
              </a:rPr>
              <a:t>iterations and data simulation</a:t>
            </a:r>
          </a:p>
          <a:p>
            <a:pPr marL="457200" indent="-457200">
              <a:buFont typeface="+mj-lt"/>
              <a:buAutoNum type="arabicPeriod"/>
            </a:pPr>
            <a:r>
              <a:rPr lang="en-US" sz="2000" b="1" dirty="0">
                <a:effectLst/>
                <a:latin typeface="Arial" panose="020B0604020202020204" pitchFamily="34" charset="0"/>
                <a:cs typeface="Arial" panose="020B0604020202020204" pitchFamily="34" charset="0"/>
              </a:rPr>
              <a:t>Reproducible workflows</a:t>
            </a:r>
          </a:p>
          <a:p>
            <a:pPr marL="457200" indent="-457200">
              <a:buFont typeface="+mj-lt"/>
              <a:buAutoNum type="arabicPeriod"/>
            </a:pPr>
            <a:endParaRPr lang="en-US" sz="2000" b="1" dirty="0">
              <a:latin typeface="Arial" panose="020B0604020202020204" pitchFamily="34" charset="0"/>
              <a:cs typeface="Arial" panose="020B0604020202020204" pitchFamily="34" charset="0"/>
            </a:endParaRPr>
          </a:p>
        </p:txBody>
      </p:sp>
      <p:pic>
        <p:nvPicPr>
          <p:cNvPr id="2" name="Picture 1" descr="Introduction to R and RStudio">
            <a:extLst>
              <a:ext uri="{FF2B5EF4-FFF2-40B4-BE49-F238E27FC236}">
                <a16:creationId xmlns:a16="http://schemas.microsoft.com/office/drawing/2014/main" id="{4F9DCED7-419D-A13B-C1E8-66101ECD94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5409" y="1094824"/>
            <a:ext cx="1777999" cy="1777999"/>
          </a:xfrm>
          <a:prstGeom prst="rect">
            <a:avLst/>
          </a:prstGeom>
          <a:noFill/>
          <a:ln>
            <a:noFill/>
          </a:ln>
        </p:spPr>
      </p:pic>
      <p:pic>
        <p:nvPicPr>
          <p:cNvPr id="3" name="Picture 2" descr="Icon&#10;&#10;Description automatically generated">
            <a:extLst>
              <a:ext uri="{FF2B5EF4-FFF2-40B4-BE49-F238E27FC236}">
                <a16:creationId xmlns:a16="http://schemas.microsoft.com/office/drawing/2014/main" id="{C87FF2A7-02A8-E022-06E6-A7830E8F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409" y="4154867"/>
            <a:ext cx="1778000" cy="1778000"/>
          </a:xfrm>
          <a:prstGeom prst="rect">
            <a:avLst/>
          </a:prstGeom>
        </p:spPr>
      </p:pic>
    </p:spTree>
    <p:extLst>
      <p:ext uri="{BB962C8B-B14F-4D97-AF65-F5344CB8AC3E}">
        <p14:creationId xmlns:p14="http://schemas.microsoft.com/office/powerpoint/2010/main" val="117410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BAEA95-986C-E94D-4F2A-46CDC01B0D7F}"/>
              </a:ext>
            </a:extLst>
          </p:cNvPr>
          <p:cNvSpPr txBox="1"/>
          <p:nvPr/>
        </p:nvSpPr>
        <p:spPr>
          <a:xfrm>
            <a:off x="171732" y="151537"/>
            <a:ext cx="2903359" cy="646331"/>
          </a:xfrm>
          <a:prstGeom prst="rect">
            <a:avLst/>
          </a:prstGeom>
          <a:noFill/>
        </p:spPr>
        <p:txBody>
          <a:bodyPr wrap="none" rtlCol="0">
            <a:spAutoFit/>
          </a:bodyPr>
          <a:lstStyle/>
          <a:p>
            <a:r>
              <a:rPr lang="en-US" sz="3600" dirty="0">
                <a:latin typeface="Helvetica" pitchFamily="2" charset="0"/>
              </a:rPr>
              <a:t>Reproducible</a:t>
            </a:r>
          </a:p>
        </p:txBody>
      </p:sp>
      <p:sp>
        <p:nvSpPr>
          <p:cNvPr id="5" name="TextBox 4">
            <a:extLst>
              <a:ext uri="{FF2B5EF4-FFF2-40B4-BE49-F238E27FC236}">
                <a16:creationId xmlns:a16="http://schemas.microsoft.com/office/drawing/2014/main" id="{F5339D1E-2EF8-24A7-E34A-FEBB015F2720}"/>
              </a:ext>
            </a:extLst>
          </p:cNvPr>
          <p:cNvSpPr txBox="1"/>
          <p:nvPr/>
        </p:nvSpPr>
        <p:spPr>
          <a:xfrm>
            <a:off x="856433" y="936367"/>
            <a:ext cx="74311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latin typeface="Helvetica" pitchFamily="2" charset="0"/>
              </a:rPr>
              <a:t>moral responsibility as a researcher</a:t>
            </a:r>
            <a:endParaRPr lang="en-US" dirty="0">
              <a:latin typeface="Helvetica" pitchFamily="2" charset="0"/>
            </a:endParaRPr>
          </a:p>
          <a:p>
            <a:pPr marL="285750" indent="-285750">
              <a:buFont typeface="Arial" panose="020B0604020202020204" pitchFamily="34" charset="0"/>
              <a:buChar char="•"/>
            </a:pPr>
            <a:r>
              <a:rPr lang="en-US" dirty="0">
                <a:latin typeface="Helvetica" pitchFamily="2" charset="0"/>
              </a:rPr>
              <a:t>If a different research team (or yourself) can obtain its input data, its computational tools, understand them, and rerun the same methods to obtain the same result</a:t>
            </a:r>
          </a:p>
        </p:txBody>
      </p:sp>
      <p:sp>
        <p:nvSpPr>
          <p:cNvPr id="6" name="TextBox 5">
            <a:extLst>
              <a:ext uri="{FF2B5EF4-FFF2-40B4-BE49-F238E27FC236}">
                <a16:creationId xmlns:a16="http://schemas.microsoft.com/office/drawing/2014/main" id="{FF83B1B4-F1A7-5CB3-1F30-EE16C44AAA5F}"/>
              </a:ext>
            </a:extLst>
          </p:cNvPr>
          <p:cNvSpPr txBox="1"/>
          <p:nvPr/>
        </p:nvSpPr>
        <p:spPr>
          <a:xfrm>
            <a:off x="856433" y="2275195"/>
            <a:ext cx="72009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itchFamily="2" charset="0"/>
              </a:rPr>
              <a:t>If you were to look back at your own work in two years, could you understand it, do it again, and get the same results?</a:t>
            </a:r>
          </a:p>
          <a:p>
            <a:pPr marL="285750" indent="-285750">
              <a:buFont typeface="Arial" panose="020B0604020202020204" pitchFamily="34" charset="0"/>
              <a:buChar char="•"/>
            </a:pPr>
            <a:endParaRPr lang="en-US" dirty="0">
              <a:latin typeface="Helvetica" pitchFamily="2" charset="0"/>
            </a:endParaRPr>
          </a:p>
          <a:p>
            <a:pPr marL="285750" indent="-285750">
              <a:buFont typeface="Arial" panose="020B0604020202020204" pitchFamily="34" charset="0"/>
              <a:buChar char="•"/>
            </a:pPr>
            <a:r>
              <a:rPr lang="en-US" dirty="0">
                <a:latin typeface="Helvetica" pitchFamily="2" charset="0"/>
              </a:rPr>
              <a:t>If you are giving a presentation or making recommendations, you best be sure the results are real</a:t>
            </a:r>
          </a:p>
          <a:p>
            <a:pPr marL="285750" indent="-285750">
              <a:buFont typeface="Arial" panose="020B0604020202020204" pitchFamily="34" charset="0"/>
              <a:buChar char="•"/>
            </a:pPr>
            <a:endParaRPr lang="en-US" dirty="0">
              <a:latin typeface="Helvetica" pitchFamily="2" charset="0"/>
            </a:endParaRPr>
          </a:p>
          <a:p>
            <a:pPr marL="285750" indent="-285750">
              <a:buFont typeface="Arial" panose="020B0604020202020204" pitchFamily="34" charset="0"/>
              <a:buChar char="•"/>
            </a:pPr>
            <a:r>
              <a:rPr lang="en-US" dirty="0">
                <a:latin typeface="Helvetica" pitchFamily="2" charset="0"/>
              </a:rPr>
              <a:t>Or when reviews for a paper come back. </a:t>
            </a:r>
          </a:p>
          <a:p>
            <a:pPr marL="742950" lvl="1" indent="-285750">
              <a:buFont typeface="Arial" panose="020B0604020202020204" pitchFamily="34" charset="0"/>
              <a:buChar char="•"/>
            </a:pPr>
            <a:r>
              <a:rPr lang="en-US" dirty="0">
                <a:latin typeface="Helvetica" pitchFamily="2" charset="0"/>
              </a:rPr>
              <a:t>Can you find the data? </a:t>
            </a:r>
          </a:p>
          <a:p>
            <a:pPr marL="742950" lvl="1" indent="-285750">
              <a:buFont typeface="Arial" panose="020B0604020202020204" pitchFamily="34" charset="0"/>
              <a:buChar char="•"/>
            </a:pPr>
            <a:r>
              <a:rPr lang="en-US" dirty="0">
                <a:latin typeface="Helvetica" pitchFamily="2" charset="0"/>
              </a:rPr>
              <a:t>do you know what you did to it to get the results you got?</a:t>
            </a:r>
          </a:p>
          <a:p>
            <a:pPr marL="742950" lvl="1" indent="-285750">
              <a:buFont typeface="Arial" panose="020B0604020202020204" pitchFamily="34" charset="0"/>
              <a:buChar char="•"/>
            </a:pPr>
            <a:r>
              <a:rPr lang="en-US" dirty="0">
                <a:latin typeface="Helvetica" pitchFamily="2" charset="0"/>
              </a:rPr>
              <a:t>What if the reviewers question your computational workflow?</a:t>
            </a:r>
          </a:p>
          <a:p>
            <a:pPr marL="742950" lvl="1" indent="-285750">
              <a:buFont typeface="Arial" panose="020B0604020202020204" pitchFamily="34" charset="0"/>
              <a:buChar char="•"/>
            </a:pPr>
            <a:r>
              <a:rPr lang="en-US" dirty="0">
                <a:latin typeface="Helvetica" pitchFamily="2" charset="0"/>
              </a:rPr>
              <a:t>what if they ask for additional controls?</a:t>
            </a:r>
          </a:p>
        </p:txBody>
      </p:sp>
      <p:sp>
        <p:nvSpPr>
          <p:cNvPr id="7" name="TextBox 6">
            <a:extLst>
              <a:ext uri="{FF2B5EF4-FFF2-40B4-BE49-F238E27FC236}">
                <a16:creationId xmlns:a16="http://schemas.microsoft.com/office/drawing/2014/main" id="{D1F3E200-3DEB-A101-DC46-F802032D2F8D}"/>
              </a:ext>
            </a:extLst>
          </p:cNvPr>
          <p:cNvSpPr txBox="1"/>
          <p:nvPr/>
        </p:nvSpPr>
        <p:spPr>
          <a:xfrm>
            <a:off x="856433" y="5414516"/>
            <a:ext cx="8226485"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itchFamily="2" charset="0"/>
              </a:rPr>
              <a:t>No silver bullet – best practices and everyone’s process is slightly different </a:t>
            </a:r>
          </a:p>
          <a:p>
            <a:pPr marL="285750" indent="-285750">
              <a:buFont typeface="Arial" panose="020B0604020202020204" pitchFamily="34" charset="0"/>
              <a:buChar char="•"/>
            </a:pPr>
            <a:endParaRPr lang="en-US" dirty="0">
              <a:latin typeface="Helvetica" pitchFamily="2" charset="0"/>
            </a:endParaRPr>
          </a:p>
          <a:p>
            <a:pPr marL="285750" indent="-285750">
              <a:buFont typeface="Arial" panose="020B0604020202020204" pitchFamily="34" charset="0"/>
              <a:buChar char="•"/>
            </a:pPr>
            <a:r>
              <a:rPr lang="en-US" dirty="0">
                <a:latin typeface="Helvetica" pitchFamily="2" charset="0"/>
              </a:rPr>
              <a:t>You will have to find what works for you and easily communicate that for others</a:t>
            </a:r>
          </a:p>
        </p:txBody>
      </p:sp>
    </p:spTree>
    <p:extLst>
      <p:ext uri="{BB962C8B-B14F-4D97-AF65-F5344CB8AC3E}">
        <p14:creationId xmlns:p14="http://schemas.microsoft.com/office/powerpoint/2010/main" val="1215134357"/>
      </p:ext>
    </p:extLst>
  </p:cSld>
  <p:clrMapOvr>
    <a:masterClrMapping/>
  </p:clrMapOvr>
</p:sld>
</file>

<file path=ppt/theme/theme1.xml><?xml version="1.0" encoding="utf-8"?>
<a:theme xmlns:a="http://schemas.openxmlformats.org/drawingml/2006/main" name="4x3_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x3_theme" id="{3362BC88-ECD9-A14D-9A19-56C585F207C8}" vid="{FA9AD46E-07B1-D34B-8748-DEFCE7F70A26}"/>
    </a:ext>
  </a:extLst>
</a:theme>
</file>

<file path=docProps/app.xml><?xml version="1.0" encoding="utf-8"?>
<Properties xmlns="http://schemas.openxmlformats.org/officeDocument/2006/extended-properties" xmlns:vt="http://schemas.openxmlformats.org/officeDocument/2006/docPropsVTypes">
  <Template>4x3_theme</Template>
  <TotalTime>50444</TotalTime>
  <Words>1188</Words>
  <Application>Microsoft Macintosh PowerPoint</Application>
  <PresentationFormat>On-screen Show (4:3)</PresentationFormat>
  <Paragraphs>151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Arial</vt:lpstr>
      <vt:lpstr>Calibri</vt:lpstr>
      <vt:lpstr>Calibri Light</vt:lpstr>
      <vt:lpstr>Helvetica</vt:lpstr>
      <vt:lpstr>4x3_theme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Zachary Noel</dc:creator>
  <cp:lastModifiedBy>Zachary Noel</cp:lastModifiedBy>
  <cp:revision>9</cp:revision>
  <dcterms:created xsi:type="dcterms:W3CDTF">2022-08-19T14:56:14Z</dcterms:created>
  <dcterms:modified xsi:type="dcterms:W3CDTF">2023-01-12T15:57:31Z</dcterms:modified>
</cp:coreProperties>
</file>